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68" r:id="rId2"/>
    <p:sldId id="272" r:id="rId3"/>
    <p:sldId id="273" r:id="rId4"/>
    <p:sldId id="274" r:id="rId5"/>
    <p:sldId id="275" r:id="rId6"/>
    <p:sldId id="277" r:id="rId7"/>
    <p:sldId id="276" r:id="rId8"/>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8" d="100"/>
          <a:sy n="68" d="100"/>
        </p:scale>
        <p:origin x="79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верхнього колонтитула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uk-UA"/>
          </a:p>
        </p:txBody>
      </p:sp>
      <p:sp>
        <p:nvSpPr>
          <p:cNvPr id="3" name="Місце для дати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9F2F123-70F3-4EB3-BD47-43CFABDDDD63}" type="datetimeFigureOut">
              <a:rPr lang="uk-UA" smtClean="0"/>
              <a:t>27.03.2019</a:t>
            </a:fld>
            <a:endParaRPr lang="uk-UA"/>
          </a:p>
        </p:txBody>
      </p:sp>
      <p:sp>
        <p:nvSpPr>
          <p:cNvPr id="4" name="Місце для зображення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uk-UA"/>
          </a:p>
        </p:txBody>
      </p:sp>
      <p:sp>
        <p:nvSpPr>
          <p:cNvPr id="5" name="Місце для нотаток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6" name="Місце для нижнього колонтитула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uk-UA"/>
          </a:p>
        </p:txBody>
      </p:sp>
      <p:sp>
        <p:nvSpPr>
          <p:cNvPr id="7" name="Місце для номера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836292-9E53-4061-9605-C44E47BCA411}" type="slidenum">
              <a:rPr lang="uk-UA" smtClean="0"/>
              <a:t>‹№›</a:t>
            </a:fld>
            <a:endParaRPr lang="uk-UA"/>
          </a:p>
        </p:txBody>
      </p:sp>
    </p:spTree>
    <p:extLst>
      <p:ext uri="{BB962C8B-B14F-4D97-AF65-F5344CB8AC3E}">
        <p14:creationId xmlns:p14="http://schemas.microsoft.com/office/powerpoint/2010/main" val="23789154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uk-UA" dirty="0"/>
          </a:p>
        </p:txBody>
      </p:sp>
      <p:sp>
        <p:nvSpPr>
          <p:cNvPr id="4" name="Місце для номера слайда 3"/>
          <p:cNvSpPr>
            <a:spLocks noGrp="1"/>
          </p:cNvSpPr>
          <p:nvPr>
            <p:ph type="sldNum" sz="quarter" idx="5"/>
          </p:nvPr>
        </p:nvSpPr>
        <p:spPr/>
        <p:txBody>
          <a:bodyPr/>
          <a:lstStyle/>
          <a:p>
            <a:fld id="{5A836292-9E53-4061-9605-C44E47BCA411}" type="slidenum">
              <a:rPr lang="uk-UA" smtClean="0"/>
              <a:t>3</a:t>
            </a:fld>
            <a:endParaRPr lang="uk-UA"/>
          </a:p>
        </p:txBody>
      </p:sp>
    </p:spTree>
    <p:extLst>
      <p:ext uri="{BB962C8B-B14F-4D97-AF65-F5344CB8AC3E}">
        <p14:creationId xmlns:p14="http://schemas.microsoft.com/office/powerpoint/2010/main" val="2541007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и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FAAC79B-722B-47E5-8C34-1764DEB230A3}"/>
              </a:ext>
            </a:extLst>
          </p:cNvPr>
          <p:cNvSpPr>
            <a:spLocks noGrp="1"/>
          </p:cNvSpPr>
          <p:nvPr>
            <p:ph type="ctrTitle"/>
          </p:nvPr>
        </p:nvSpPr>
        <p:spPr>
          <a:xfrm>
            <a:off x="1524000" y="1122363"/>
            <a:ext cx="9144000" cy="2387600"/>
          </a:xfrm>
        </p:spPr>
        <p:txBody>
          <a:bodyPr anchor="b"/>
          <a:lstStyle>
            <a:lvl1pPr algn="ctr">
              <a:defRPr sz="6000"/>
            </a:lvl1pPr>
          </a:lstStyle>
          <a:p>
            <a:r>
              <a:rPr lang="uk-UA"/>
              <a:t>Клацніть, щоб редагувати стиль зразка заголовка</a:t>
            </a:r>
          </a:p>
        </p:txBody>
      </p:sp>
      <p:sp>
        <p:nvSpPr>
          <p:cNvPr id="3" name="Підзаголовок 2">
            <a:extLst>
              <a:ext uri="{FF2B5EF4-FFF2-40B4-BE49-F238E27FC236}">
                <a16:creationId xmlns:a16="http://schemas.microsoft.com/office/drawing/2014/main" id="{C5DF7AD8-BB62-450F-B37B-192A35079EF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uk-UA"/>
              <a:t>Клацніть, щоб редагувати стиль зразка підзаголовка</a:t>
            </a:r>
          </a:p>
        </p:txBody>
      </p:sp>
      <p:sp>
        <p:nvSpPr>
          <p:cNvPr id="4" name="Місце для дати 3">
            <a:extLst>
              <a:ext uri="{FF2B5EF4-FFF2-40B4-BE49-F238E27FC236}">
                <a16:creationId xmlns:a16="http://schemas.microsoft.com/office/drawing/2014/main" id="{463715AF-D1EC-4AF5-A77B-0A20AE6BC406}"/>
              </a:ext>
            </a:extLst>
          </p:cNvPr>
          <p:cNvSpPr>
            <a:spLocks noGrp="1"/>
          </p:cNvSpPr>
          <p:nvPr>
            <p:ph type="dt" sz="half" idx="10"/>
          </p:nvPr>
        </p:nvSpPr>
        <p:spPr/>
        <p:txBody>
          <a:bodyPr/>
          <a:lstStyle/>
          <a:p>
            <a:fld id="{521B4AFF-5092-4F3D-8E5F-1046B575F93F}" type="datetimeFigureOut">
              <a:rPr lang="uk-UA" smtClean="0"/>
              <a:t>27.03.2019</a:t>
            </a:fld>
            <a:endParaRPr lang="uk-UA"/>
          </a:p>
        </p:txBody>
      </p:sp>
      <p:sp>
        <p:nvSpPr>
          <p:cNvPr id="5" name="Місце для нижнього колонтитула 4">
            <a:extLst>
              <a:ext uri="{FF2B5EF4-FFF2-40B4-BE49-F238E27FC236}">
                <a16:creationId xmlns:a16="http://schemas.microsoft.com/office/drawing/2014/main" id="{B5C44F0B-BFFE-4514-AA85-4BB8C15C0F1B}"/>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6B861D75-800B-4E4E-9BDF-652C003DB9F2}"/>
              </a:ext>
            </a:extLst>
          </p:cNvPr>
          <p:cNvSpPr>
            <a:spLocks noGrp="1"/>
          </p:cNvSpPr>
          <p:nvPr>
            <p:ph type="sldNum" sz="quarter" idx="12"/>
          </p:nvPr>
        </p:nvSpPr>
        <p:spPr/>
        <p:txBody>
          <a:bodyPr/>
          <a:lstStyle/>
          <a:p>
            <a:fld id="{0FF6B2F9-ABB0-4455-9A7A-CEB1C5EB3C40}" type="slidenum">
              <a:rPr lang="uk-UA" smtClean="0"/>
              <a:t>‹№›</a:t>
            </a:fld>
            <a:endParaRPr lang="uk-UA"/>
          </a:p>
        </p:txBody>
      </p:sp>
    </p:spTree>
    <p:extLst>
      <p:ext uri="{BB962C8B-B14F-4D97-AF65-F5344CB8AC3E}">
        <p14:creationId xmlns:p14="http://schemas.microsoft.com/office/powerpoint/2010/main" val="31571270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і вертикальни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093CE53-D9E7-4FB2-AB32-874D9893A2AB}"/>
              </a:ext>
            </a:extLst>
          </p:cNvPr>
          <p:cNvSpPr>
            <a:spLocks noGrp="1"/>
          </p:cNvSpPr>
          <p:nvPr>
            <p:ph type="title"/>
          </p:nvPr>
        </p:nvSpPr>
        <p:spPr/>
        <p:txBody>
          <a:bodyPr/>
          <a:lstStyle/>
          <a:p>
            <a:r>
              <a:rPr lang="uk-UA"/>
              <a:t>Клацніть, щоб редагувати стиль зразка заголовка</a:t>
            </a:r>
          </a:p>
        </p:txBody>
      </p:sp>
      <p:sp>
        <p:nvSpPr>
          <p:cNvPr id="3" name="Місце для вертикального тексту 2">
            <a:extLst>
              <a:ext uri="{FF2B5EF4-FFF2-40B4-BE49-F238E27FC236}">
                <a16:creationId xmlns:a16="http://schemas.microsoft.com/office/drawing/2014/main" id="{3770EEE1-DC55-43EB-8ED6-0D8C0DAD0A43}"/>
              </a:ext>
            </a:extLst>
          </p:cNvPr>
          <p:cNvSpPr>
            <a:spLocks noGrp="1"/>
          </p:cNvSpPr>
          <p:nvPr>
            <p:ph type="body" orient="vert" idx="1"/>
          </p:nvPr>
        </p:nvSpPr>
        <p:spPr/>
        <p:txBody>
          <a:bodyPr vert="eaVert"/>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a:extLst>
              <a:ext uri="{FF2B5EF4-FFF2-40B4-BE49-F238E27FC236}">
                <a16:creationId xmlns:a16="http://schemas.microsoft.com/office/drawing/2014/main" id="{DFCCB26A-043B-4C2D-BC55-D07D86C87873}"/>
              </a:ext>
            </a:extLst>
          </p:cNvPr>
          <p:cNvSpPr>
            <a:spLocks noGrp="1"/>
          </p:cNvSpPr>
          <p:nvPr>
            <p:ph type="dt" sz="half" idx="10"/>
          </p:nvPr>
        </p:nvSpPr>
        <p:spPr/>
        <p:txBody>
          <a:bodyPr/>
          <a:lstStyle/>
          <a:p>
            <a:fld id="{521B4AFF-5092-4F3D-8E5F-1046B575F93F}" type="datetimeFigureOut">
              <a:rPr lang="uk-UA" smtClean="0"/>
              <a:t>27.03.2019</a:t>
            </a:fld>
            <a:endParaRPr lang="uk-UA"/>
          </a:p>
        </p:txBody>
      </p:sp>
      <p:sp>
        <p:nvSpPr>
          <p:cNvPr id="5" name="Місце для нижнього колонтитула 4">
            <a:extLst>
              <a:ext uri="{FF2B5EF4-FFF2-40B4-BE49-F238E27FC236}">
                <a16:creationId xmlns:a16="http://schemas.microsoft.com/office/drawing/2014/main" id="{47C42700-2975-40C3-9DB4-BBD2AE3E29EA}"/>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3013BDE8-3F1A-4E50-99D9-EA88F6A9FFEC}"/>
              </a:ext>
            </a:extLst>
          </p:cNvPr>
          <p:cNvSpPr>
            <a:spLocks noGrp="1"/>
          </p:cNvSpPr>
          <p:nvPr>
            <p:ph type="sldNum" sz="quarter" idx="12"/>
          </p:nvPr>
        </p:nvSpPr>
        <p:spPr/>
        <p:txBody>
          <a:bodyPr/>
          <a:lstStyle/>
          <a:p>
            <a:fld id="{0FF6B2F9-ABB0-4455-9A7A-CEB1C5EB3C40}" type="slidenum">
              <a:rPr lang="uk-UA" smtClean="0"/>
              <a:t>‹№›</a:t>
            </a:fld>
            <a:endParaRPr lang="uk-UA"/>
          </a:p>
        </p:txBody>
      </p:sp>
    </p:spTree>
    <p:extLst>
      <p:ext uri="{BB962C8B-B14F-4D97-AF65-F5344CB8AC3E}">
        <p14:creationId xmlns:p14="http://schemas.microsoft.com/office/powerpoint/2010/main" val="5285684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ий заголовок і текст">
    <p:spTree>
      <p:nvGrpSpPr>
        <p:cNvPr id="1" name=""/>
        <p:cNvGrpSpPr/>
        <p:nvPr/>
      </p:nvGrpSpPr>
      <p:grpSpPr>
        <a:xfrm>
          <a:off x="0" y="0"/>
          <a:ext cx="0" cy="0"/>
          <a:chOff x="0" y="0"/>
          <a:chExt cx="0" cy="0"/>
        </a:xfrm>
      </p:grpSpPr>
      <p:sp>
        <p:nvSpPr>
          <p:cNvPr id="2" name="Вертикальний заголовок 1">
            <a:extLst>
              <a:ext uri="{FF2B5EF4-FFF2-40B4-BE49-F238E27FC236}">
                <a16:creationId xmlns:a16="http://schemas.microsoft.com/office/drawing/2014/main" id="{3244B261-6671-4DB3-AEC9-0E099F5DBACC}"/>
              </a:ext>
            </a:extLst>
          </p:cNvPr>
          <p:cNvSpPr>
            <a:spLocks noGrp="1"/>
          </p:cNvSpPr>
          <p:nvPr>
            <p:ph type="title" orient="vert"/>
          </p:nvPr>
        </p:nvSpPr>
        <p:spPr>
          <a:xfrm>
            <a:off x="8724900" y="365125"/>
            <a:ext cx="2628900" cy="5811838"/>
          </a:xfrm>
        </p:spPr>
        <p:txBody>
          <a:bodyPr vert="eaVert"/>
          <a:lstStyle/>
          <a:p>
            <a:r>
              <a:rPr lang="uk-UA"/>
              <a:t>Клацніть, щоб редагувати стиль зразка заголовка</a:t>
            </a:r>
          </a:p>
        </p:txBody>
      </p:sp>
      <p:sp>
        <p:nvSpPr>
          <p:cNvPr id="3" name="Місце для вертикального тексту 2">
            <a:extLst>
              <a:ext uri="{FF2B5EF4-FFF2-40B4-BE49-F238E27FC236}">
                <a16:creationId xmlns:a16="http://schemas.microsoft.com/office/drawing/2014/main" id="{6EBB85AE-6452-45D6-8179-465794156939}"/>
              </a:ext>
            </a:extLst>
          </p:cNvPr>
          <p:cNvSpPr>
            <a:spLocks noGrp="1"/>
          </p:cNvSpPr>
          <p:nvPr>
            <p:ph type="body" orient="vert" idx="1"/>
          </p:nvPr>
        </p:nvSpPr>
        <p:spPr>
          <a:xfrm>
            <a:off x="838200" y="365125"/>
            <a:ext cx="7734300" cy="5811838"/>
          </a:xfrm>
        </p:spPr>
        <p:txBody>
          <a:bodyPr vert="eaVert"/>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a:extLst>
              <a:ext uri="{FF2B5EF4-FFF2-40B4-BE49-F238E27FC236}">
                <a16:creationId xmlns:a16="http://schemas.microsoft.com/office/drawing/2014/main" id="{F9DD5FED-AAC4-4524-97AC-C911794276FE}"/>
              </a:ext>
            </a:extLst>
          </p:cNvPr>
          <p:cNvSpPr>
            <a:spLocks noGrp="1"/>
          </p:cNvSpPr>
          <p:nvPr>
            <p:ph type="dt" sz="half" idx="10"/>
          </p:nvPr>
        </p:nvSpPr>
        <p:spPr/>
        <p:txBody>
          <a:bodyPr/>
          <a:lstStyle/>
          <a:p>
            <a:fld id="{521B4AFF-5092-4F3D-8E5F-1046B575F93F}" type="datetimeFigureOut">
              <a:rPr lang="uk-UA" smtClean="0"/>
              <a:t>27.03.2019</a:t>
            </a:fld>
            <a:endParaRPr lang="uk-UA"/>
          </a:p>
        </p:txBody>
      </p:sp>
      <p:sp>
        <p:nvSpPr>
          <p:cNvPr id="5" name="Місце для нижнього колонтитула 4">
            <a:extLst>
              <a:ext uri="{FF2B5EF4-FFF2-40B4-BE49-F238E27FC236}">
                <a16:creationId xmlns:a16="http://schemas.microsoft.com/office/drawing/2014/main" id="{DD8E1E20-5EB3-444D-A4DA-317EFAA0A9D6}"/>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64310435-FC17-40FD-85C8-12ACB3FCA6C9}"/>
              </a:ext>
            </a:extLst>
          </p:cNvPr>
          <p:cNvSpPr>
            <a:spLocks noGrp="1"/>
          </p:cNvSpPr>
          <p:nvPr>
            <p:ph type="sldNum" sz="quarter" idx="12"/>
          </p:nvPr>
        </p:nvSpPr>
        <p:spPr/>
        <p:txBody>
          <a:bodyPr/>
          <a:lstStyle/>
          <a:p>
            <a:fld id="{0FF6B2F9-ABB0-4455-9A7A-CEB1C5EB3C40}" type="slidenum">
              <a:rPr lang="uk-UA" smtClean="0"/>
              <a:t>‹№›</a:t>
            </a:fld>
            <a:endParaRPr lang="uk-UA"/>
          </a:p>
        </p:txBody>
      </p:sp>
    </p:spTree>
    <p:extLst>
      <p:ext uri="{BB962C8B-B14F-4D97-AF65-F5344CB8AC3E}">
        <p14:creationId xmlns:p14="http://schemas.microsoft.com/office/powerpoint/2010/main" val="36471581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Назва та вмі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6E4C1AB-C648-44AA-BD89-D60F48F4EAAB}"/>
              </a:ext>
            </a:extLst>
          </p:cNvPr>
          <p:cNvSpPr>
            <a:spLocks noGrp="1"/>
          </p:cNvSpPr>
          <p:nvPr>
            <p:ph type="title"/>
          </p:nvPr>
        </p:nvSpPr>
        <p:spPr/>
        <p:txBody>
          <a:bodyPr/>
          <a:lstStyle/>
          <a:p>
            <a:r>
              <a:rPr lang="uk-UA"/>
              <a:t>Клацніть, щоб редагувати стиль зразка заголовка</a:t>
            </a:r>
          </a:p>
        </p:txBody>
      </p:sp>
      <p:sp>
        <p:nvSpPr>
          <p:cNvPr id="3" name="Місце для вмісту 2">
            <a:extLst>
              <a:ext uri="{FF2B5EF4-FFF2-40B4-BE49-F238E27FC236}">
                <a16:creationId xmlns:a16="http://schemas.microsoft.com/office/drawing/2014/main" id="{9081AEA6-2380-4AD8-8B04-1AD1DF2A7603}"/>
              </a:ext>
            </a:extLst>
          </p:cNvPr>
          <p:cNvSpPr>
            <a:spLocks noGrp="1"/>
          </p:cNvSpPr>
          <p:nvPr>
            <p:ph idx="1"/>
          </p:nvPr>
        </p:nvSpPr>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a:extLst>
              <a:ext uri="{FF2B5EF4-FFF2-40B4-BE49-F238E27FC236}">
                <a16:creationId xmlns:a16="http://schemas.microsoft.com/office/drawing/2014/main" id="{F9FCB273-00AC-48F8-9951-5DF270D0F376}"/>
              </a:ext>
            </a:extLst>
          </p:cNvPr>
          <p:cNvSpPr>
            <a:spLocks noGrp="1"/>
          </p:cNvSpPr>
          <p:nvPr>
            <p:ph type="dt" sz="half" idx="10"/>
          </p:nvPr>
        </p:nvSpPr>
        <p:spPr/>
        <p:txBody>
          <a:bodyPr/>
          <a:lstStyle/>
          <a:p>
            <a:fld id="{521B4AFF-5092-4F3D-8E5F-1046B575F93F}" type="datetimeFigureOut">
              <a:rPr lang="uk-UA" smtClean="0"/>
              <a:t>27.03.2019</a:t>
            </a:fld>
            <a:endParaRPr lang="uk-UA"/>
          </a:p>
        </p:txBody>
      </p:sp>
      <p:sp>
        <p:nvSpPr>
          <p:cNvPr id="5" name="Місце для нижнього колонтитула 4">
            <a:extLst>
              <a:ext uri="{FF2B5EF4-FFF2-40B4-BE49-F238E27FC236}">
                <a16:creationId xmlns:a16="http://schemas.microsoft.com/office/drawing/2014/main" id="{C49FFE2D-665C-4B7C-B8C7-A38ECCD26F86}"/>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98E4C68E-ED93-4E12-80F0-D54170A3336C}"/>
              </a:ext>
            </a:extLst>
          </p:cNvPr>
          <p:cNvSpPr>
            <a:spLocks noGrp="1"/>
          </p:cNvSpPr>
          <p:nvPr>
            <p:ph type="sldNum" sz="quarter" idx="12"/>
          </p:nvPr>
        </p:nvSpPr>
        <p:spPr/>
        <p:txBody>
          <a:bodyPr/>
          <a:lstStyle/>
          <a:p>
            <a:fld id="{0FF6B2F9-ABB0-4455-9A7A-CEB1C5EB3C40}" type="slidenum">
              <a:rPr lang="uk-UA" smtClean="0"/>
              <a:t>‹№›</a:t>
            </a:fld>
            <a:endParaRPr lang="uk-UA"/>
          </a:p>
        </p:txBody>
      </p:sp>
    </p:spTree>
    <p:extLst>
      <p:ext uri="{BB962C8B-B14F-4D97-AF65-F5344CB8AC3E}">
        <p14:creationId xmlns:p14="http://schemas.microsoft.com/office/powerpoint/2010/main" val="6793157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Назва розділу">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AE290B2-9583-4FD7-ADD1-23EE2A00CC10}"/>
              </a:ext>
            </a:extLst>
          </p:cNvPr>
          <p:cNvSpPr>
            <a:spLocks noGrp="1"/>
          </p:cNvSpPr>
          <p:nvPr>
            <p:ph type="title"/>
          </p:nvPr>
        </p:nvSpPr>
        <p:spPr>
          <a:xfrm>
            <a:off x="831850" y="1709738"/>
            <a:ext cx="10515600" cy="2852737"/>
          </a:xfrm>
        </p:spPr>
        <p:txBody>
          <a:bodyPr anchor="b"/>
          <a:lstStyle>
            <a:lvl1pPr>
              <a:defRPr sz="6000"/>
            </a:lvl1pPr>
          </a:lstStyle>
          <a:p>
            <a:r>
              <a:rPr lang="uk-UA"/>
              <a:t>Клацніть, щоб редагувати стиль зразка заголовка</a:t>
            </a:r>
          </a:p>
        </p:txBody>
      </p:sp>
      <p:sp>
        <p:nvSpPr>
          <p:cNvPr id="3" name="Місце для тексту 2">
            <a:extLst>
              <a:ext uri="{FF2B5EF4-FFF2-40B4-BE49-F238E27FC236}">
                <a16:creationId xmlns:a16="http://schemas.microsoft.com/office/drawing/2014/main" id="{7D6D8139-1844-4F13-A5E7-2B367AF997C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uk-UA"/>
              <a:t>Клацніть, щоб відредагувати стилі зразків тексту</a:t>
            </a:r>
          </a:p>
        </p:txBody>
      </p:sp>
      <p:sp>
        <p:nvSpPr>
          <p:cNvPr id="4" name="Місце для дати 3">
            <a:extLst>
              <a:ext uri="{FF2B5EF4-FFF2-40B4-BE49-F238E27FC236}">
                <a16:creationId xmlns:a16="http://schemas.microsoft.com/office/drawing/2014/main" id="{6F452820-6E74-49A5-AF6C-BB56A7B4B792}"/>
              </a:ext>
            </a:extLst>
          </p:cNvPr>
          <p:cNvSpPr>
            <a:spLocks noGrp="1"/>
          </p:cNvSpPr>
          <p:nvPr>
            <p:ph type="dt" sz="half" idx="10"/>
          </p:nvPr>
        </p:nvSpPr>
        <p:spPr/>
        <p:txBody>
          <a:bodyPr/>
          <a:lstStyle/>
          <a:p>
            <a:fld id="{521B4AFF-5092-4F3D-8E5F-1046B575F93F}" type="datetimeFigureOut">
              <a:rPr lang="uk-UA" smtClean="0"/>
              <a:t>27.03.2019</a:t>
            </a:fld>
            <a:endParaRPr lang="uk-UA"/>
          </a:p>
        </p:txBody>
      </p:sp>
      <p:sp>
        <p:nvSpPr>
          <p:cNvPr id="5" name="Місце для нижнього колонтитула 4">
            <a:extLst>
              <a:ext uri="{FF2B5EF4-FFF2-40B4-BE49-F238E27FC236}">
                <a16:creationId xmlns:a16="http://schemas.microsoft.com/office/drawing/2014/main" id="{3D511D5D-8C1A-4C72-8756-A9C6E8BFFAC5}"/>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612CC465-0DDC-41D5-BFE2-EBBDE0FB3500}"/>
              </a:ext>
            </a:extLst>
          </p:cNvPr>
          <p:cNvSpPr>
            <a:spLocks noGrp="1"/>
          </p:cNvSpPr>
          <p:nvPr>
            <p:ph type="sldNum" sz="quarter" idx="12"/>
          </p:nvPr>
        </p:nvSpPr>
        <p:spPr/>
        <p:txBody>
          <a:bodyPr/>
          <a:lstStyle/>
          <a:p>
            <a:fld id="{0FF6B2F9-ABB0-4455-9A7A-CEB1C5EB3C40}" type="slidenum">
              <a:rPr lang="uk-UA" smtClean="0"/>
              <a:t>‹№›</a:t>
            </a:fld>
            <a:endParaRPr lang="uk-UA"/>
          </a:p>
        </p:txBody>
      </p:sp>
    </p:spTree>
    <p:extLst>
      <p:ext uri="{BB962C8B-B14F-4D97-AF65-F5344CB8AC3E}">
        <p14:creationId xmlns:p14="http://schemas.microsoft.com/office/powerpoint/2010/main" val="7518136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єкти">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9FB9E17-95AE-4350-BBB5-A80F72917550}"/>
              </a:ext>
            </a:extLst>
          </p:cNvPr>
          <p:cNvSpPr>
            <a:spLocks noGrp="1"/>
          </p:cNvSpPr>
          <p:nvPr>
            <p:ph type="title"/>
          </p:nvPr>
        </p:nvSpPr>
        <p:spPr/>
        <p:txBody>
          <a:bodyPr/>
          <a:lstStyle/>
          <a:p>
            <a:r>
              <a:rPr lang="uk-UA"/>
              <a:t>Клацніть, щоб редагувати стиль зразка заголовка</a:t>
            </a:r>
          </a:p>
        </p:txBody>
      </p:sp>
      <p:sp>
        <p:nvSpPr>
          <p:cNvPr id="3" name="Місце для вмісту 2">
            <a:extLst>
              <a:ext uri="{FF2B5EF4-FFF2-40B4-BE49-F238E27FC236}">
                <a16:creationId xmlns:a16="http://schemas.microsoft.com/office/drawing/2014/main" id="{7D130CC3-BB30-4D7B-BFC8-D73F387B9036}"/>
              </a:ext>
            </a:extLst>
          </p:cNvPr>
          <p:cNvSpPr>
            <a:spLocks noGrp="1"/>
          </p:cNvSpPr>
          <p:nvPr>
            <p:ph sz="half" idx="1"/>
          </p:nvPr>
        </p:nvSpPr>
        <p:spPr>
          <a:xfrm>
            <a:off x="838200" y="1825625"/>
            <a:ext cx="5181600" cy="435133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вмісту 3">
            <a:extLst>
              <a:ext uri="{FF2B5EF4-FFF2-40B4-BE49-F238E27FC236}">
                <a16:creationId xmlns:a16="http://schemas.microsoft.com/office/drawing/2014/main" id="{B6A22131-5EC3-4AE2-B4C3-8548C29EE8FD}"/>
              </a:ext>
            </a:extLst>
          </p:cNvPr>
          <p:cNvSpPr>
            <a:spLocks noGrp="1"/>
          </p:cNvSpPr>
          <p:nvPr>
            <p:ph sz="half" idx="2"/>
          </p:nvPr>
        </p:nvSpPr>
        <p:spPr>
          <a:xfrm>
            <a:off x="6172200" y="1825625"/>
            <a:ext cx="5181600" cy="435133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5" name="Місце для дати 4">
            <a:extLst>
              <a:ext uri="{FF2B5EF4-FFF2-40B4-BE49-F238E27FC236}">
                <a16:creationId xmlns:a16="http://schemas.microsoft.com/office/drawing/2014/main" id="{6BA7B5BA-31CD-4B55-B404-48D4B08B4877}"/>
              </a:ext>
            </a:extLst>
          </p:cNvPr>
          <p:cNvSpPr>
            <a:spLocks noGrp="1"/>
          </p:cNvSpPr>
          <p:nvPr>
            <p:ph type="dt" sz="half" idx="10"/>
          </p:nvPr>
        </p:nvSpPr>
        <p:spPr/>
        <p:txBody>
          <a:bodyPr/>
          <a:lstStyle/>
          <a:p>
            <a:fld id="{521B4AFF-5092-4F3D-8E5F-1046B575F93F}" type="datetimeFigureOut">
              <a:rPr lang="uk-UA" smtClean="0"/>
              <a:t>27.03.2019</a:t>
            </a:fld>
            <a:endParaRPr lang="uk-UA"/>
          </a:p>
        </p:txBody>
      </p:sp>
      <p:sp>
        <p:nvSpPr>
          <p:cNvPr id="6" name="Місце для нижнього колонтитула 5">
            <a:extLst>
              <a:ext uri="{FF2B5EF4-FFF2-40B4-BE49-F238E27FC236}">
                <a16:creationId xmlns:a16="http://schemas.microsoft.com/office/drawing/2014/main" id="{4735AB82-3E36-4E03-9149-8B378E8689A1}"/>
              </a:ext>
            </a:extLst>
          </p:cNvPr>
          <p:cNvSpPr>
            <a:spLocks noGrp="1"/>
          </p:cNvSpPr>
          <p:nvPr>
            <p:ph type="ftr" sz="quarter" idx="11"/>
          </p:nvPr>
        </p:nvSpPr>
        <p:spPr/>
        <p:txBody>
          <a:bodyPr/>
          <a:lstStyle/>
          <a:p>
            <a:endParaRPr lang="uk-UA"/>
          </a:p>
        </p:txBody>
      </p:sp>
      <p:sp>
        <p:nvSpPr>
          <p:cNvPr id="7" name="Місце для номера слайда 6">
            <a:extLst>
              <a:ext uri="{FF2B5EF4-FFF2-40B4-BE49-F238E27FC236}">
                <a16:creationId xmlns:a16="http://schemas.microsoft.com/office/drawing/2014/main" id="{0D7CD921-A762-4BC6-8EFB-72BE38779BE1}"/>
              </a:ext>
            </a:extLst>
          </p:cNvPr>
          <p:cNvSpPr>
            <a:spLocks noGrp="1"/>
          </p:cNvSpPr>
          <p:nvPr>
            <p:ph type="sldNum" sz="quarter" idx="12"/>
          </p:nvPr>
        </p:nvSpPr>
        <p:spPr/>
        <p:txBody>
          <a:bodyPr/>
          <a:lstStyle/>
          <a:p>
            <a:fld id="{0FF6B2F9-ABB0-4455-9A7A-CEB1C5EB3C40}" type="slidenum">
              <a:rPr lang="uk-UA" smtClean="0"/>
              <a:t>‹№›</a:t>
            </a:fld>
            <a:endParaRPr lang="uk-UA"/>
          </a:p>
        </p:txBody>
      </p:sp>
    </p:spTree>
    <p:extLst>
      <p:ext uri="{BB962C8B-B14F-4D97-AF65-F5344CB8AC3E}">
        <p14:creationId xmlns:p14="http://schemas.microsoft.com/office/powerpoint/2010/main" val="17054013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Порівняння">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72FA5D2-18E4-481E-BE1B-29D6462A8585}"/>
              </a:ext>
            </a:extLst>
          </p:cNvPr>
          <p:cNvSpPr>
            <a:spLocks noGrp="1"/>
          </p:cNvSpPr>
          <p:nvPr>
            <p:ph type="title"/>
          </p:nvPr>
        </p:nvSpPr>
        <p:spPr>
          <a:xfrm>
            <a:off x="839788" y="365125"/>
            <a:ext cx="10515600" cy="1325563"/>
          </a:xfrm>
        </p:spPr>
        <p:txBody>
          <a:bodyPr/>
          <a:lstStyle/>
          <a:p>
            <a:r>
              <a:rPr lang="uk-UA"/>
              <a:t>Клацніть, щоб редагувати стиль зразка заголовка</a:t>
            </a:r>
          </a:p>
        </p:txBody>
      </p:sp>
      <p:sp>
        <p:nvSpPr>
          <p:cNvPr id="3" name="Місце для тексту 2">
            <a:extLst>
              <a:ext uri="{FF2B5EF4-FFF2-40B4-BE49-F238E27FC236}">
                <a16:creationId xmlns:a16="http://schemas.microsoft.com/office/drawing/2014/main" id="{0C75C706-EE50-4190-AC41-C1F54168F91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a:t>Клацніть, щоб відредагувати стилі зразків тексту</a:t>
            </a:r>
          </a:p>
        </p:txBody>
      </p:sp>
      <p:sp>
        <p:nvSpPr>
          <p:cNvPr id="4" name="Місце для вмісту 3">
            <a:extLst>
              <a:ext uri="{FF2B5EF4-FFF2-40B4-BE49-F238E27FC236}">
                <a16:creationId xmlns:a16="http://schemas.microsoft.com/office/drawing/2014/main" id="{C838C0C7-526A-43BA-B54F-037AFD39B0D1}"/>
              </a:ext>
            </a:extLst>
          </p:cNvPr>
          <p:cNvSpPr>
            <a:spLocks noGrp="1"/>
          </p:cNvSpPr>
          <p:nvPr>
            <p:ph sz="half" idx="2"/>
          </p:nvPr>
        </p:nvSpPr>
        <p:spPr>
          <a:xfrm>
            <a:off x="839788" y="2505075"/>
            <a:ext cx="5157787" cy="368458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5" name="Місце для тексту 4">
            <a:extLst>
              <a:ext uri="{FF2B5EF4-FFF2-40B4-BE49-F238E27FC236}">
                <a16:creationId xmlns:a16="http://schemas.microsoft.com/office/drawing/2014/main" id="{75EDC85D-D38A-4977-8A20-4CC3750D304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a:t>Клацніть, щоб відредагувати стилі зразків тексту</a:t>
            </a:r>
          </a:p>
        </p:txBody>
      </p:sp>
      <p:sp>
        <p:nvSpPr>
          <p:cNvPr id="6" name="Місце для вмісту 5">
            <a:extLst>
              <a:ext uri="{FF2B5EF4-FFF2-40B4-BE49-F238E27FC236}">
                <a16:creationId xmlns:a16="http://schemas.microsoft.com/office/drawing/2014/main" id="{34F3DB37-2982-46C2-9C92-ADD1F3730F47}"/>
              </a:ext>
            </a:extLst>
          </p:cNvPr>
          <p:cNvSpPr>
            <a:spLocks noGrp="1"/>
          </p:cNvSpPr>
          <p:nvPr>
            <p:ph sz="quarter" idx="4"/>
          </p:nvPr>
        </p:nvSpPr>
        <p:spPr>
          <a:xfrm>
            <a:off x="6172200" y="2505075"/>
            <a:ext cx="5183188" cy="368458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7" name="Місце для дати 6">
            <a:extLst>
              <a:ext uri="{FF2B5EF4-FFF2-40B4-BE49-F238E27FC236}">
                <a16:creationId xmlns:a16="http://schemas.microsoft.com/office/drawing/2014/main" id="{D0474B50-A246-4847-9205-3EB6B85E1851}"/>
              </a:ext>
            </a:extLst>
          </p:cNvPr>
          <p:cNvSpPr>
            <a:spLocks noGrp="1"/>
          </p:cNvSpPr>
          <p:nvPr>
            <p:ph type="dt" sz="half" idx="10"/>
          </p:nvPr>
        </p:nvSpPr>
        <p:spPr/>
        <p:txBody>
          <a:bodyPr/>
          <a:lstStyle/>
          <a:p>
            <a:fld id="{521B4AFF-5092-4F3D-8E5F-1046B575F93F}" type="datetimeFigureOut">
              <a:rPr lang="uk-UA" smtClean="0"/>
              <a:t>27.03.2019</a:t>
            </a:fld>
            <a:endParaRPr lang="uk-UA"/>
          </a:p>
        </p:txBody>
      </p:sp>
      <p:sp>
        <p:nvSpPr>
          <p:cNvPr id="8" name="Місце для нижнього колонтитула 7">
            <a:extLst>
              <a:ext uri="{FF2B5EF4-FFF2-40B4-BE49-F238E27FC236}">
                <a16:creationId xmlns:a16="http://schemas.microsoft.com/office/drawing/2014/main" id="{8D4149FB-9A49-48A4-BBCD-9B124375D4B6}"/>
              </a:ext>
            </a:extLst>
          </p:cNvPr>
          <p:cNvSpPr>
            <a:spLocks noGrp="1"/>
          </p:cNvSpPr>
          <p:nvPr>
            <p:ph type="ftr" sz="quarter" idx="11"/>
          </p:nvPr>
        </p:nvSpPr>
        <p:spPr/>
        <p:txBody>
          <a:bodyPr/>
          <a:lstStyle/>
          <a:p>
            <a:endParaRPr lang="uk-UA"/>
          </a:p>
        </p:txBody>
      </p:sp>
      <p:sp>
        <p:nvSpPr>
          <p:cNvPr id="9" name="Місце для номера слайда 8">
            <a:extLst>
              <a:ext uri="{FF2B5EF4-FFF2-40B4-BE49-F238E27FC236}">
                <a16:creationId xmlns:a16="http://schemas.microsoft.com/office/drawing/2014/main" id="{33AF8755-17FE-4E35-AC03-E527E62BAD03}"/>
              </a:ext>
            </a:extLst>
          </p:cNvPr>
          <p:cNvSpPr>
            <a:spLocks noGrp="1"/>
          </p:cNvSpPr>
          <p:nvPr>
            <p:ph type="sldNum" sz="quarter" idx="12"/>
          </p:nvPr>
        </p:nvSpPr>
        <p:spPr/>
        <p:txBody>
          <a:bodyPr/>
          <a:lstStyle/>
          <a:p>
            <a:fld id="{0FF6B2F9-ABB0-4455-9A7A-CEB1C5EB3C40}" type="slidenum">
              <a:rPr lang="uk-UA" smtClean="0"/>
              <a:t>‹№›</a:t>
            </a:fld>
            <a:endParaRPr lang="uk-UA"/>
          </a:p>
        </p:txBody>
      </p:sp>
    </p:spTree>
    <p:extLst>
      <p:ext uri="{BB962C8B-B14F-4D97-AF65-F5344CB8AC3E}">
        <p14:creationId xmlns:p14="http://schemas.microsoft.com/office/powerpoint/2010/main" val="14304853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Лише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17B9CAB-3E7B-4723-8E38-882AB1AE9729}"/>
              </a:ext>
            </a:extLst>
          </p:cNvPr>
          <p:cNvSpPr>
            <a:spLocks noGrp="1"/>
          </p:cNvSpPr>
          <p:nvPr>
            <p:ph type="title"/>
          </p:nvPr>
        </p:nvSpPr>
        <p:spPr/>
        <p:txBody>
          <a:bodyPr/>
          <a:lstStyle/>
          <a:p>
            <a:r>
              <a:rPr lang="uk-UA"/>
              <a:t>Клацніть, щоб редагувати стиль зразка заголовка</a:t>
            </a:r>
          </a:p>
        </p:txBody>
      </p:sp>
      <p:sp>
        <p:nvSpPr>
          <p:cNvPr id="3" name="Місце для дати 2">
            <a:extLst>
              <a:ext uri="{FF2B5EF4-FFF2-40B4-BE49-F238E27FC236}">
                <a16:creationId xmlns:a16="http://schemas.microsoft.com/office/drawing/2014/main" id="{28B5AD25-21E4-4C1B-95F8-74D850251B65}"/>
              </a:ext>
            </a:extLst>
          </p:cNvPr>
          <p:cNvSpPr>
            <a:spLocks noGrp="1"/>
          </p:cNvSpPr>
          <p:nvPr>
            <p:ph type="dt" sz="half" idx="10"/>
          </p:nvPr>
        </p:nvSpPr>
        <p:spPr/>
        <p:txBody>
          <a:bodyPr/>
          <a:lstStyle/>
          <a:p>
            <a:fld id="{521B4AFF-5092-4F3D-8E5F-1046B575F93F}" type="datetimeFigureOut">
              <a:rPr lang="uk-UA" smtClean="0"/>
              <a:t>27.03.2019</a:t>
            </a:fld>
            <a:endParaRPr lang="uk-UA"/>
          </a:p>
        </p:txBody>
      </p:sp>
      <p:sp>
        <p:nvSpPr>
          <p:cNvPr id="4" name="Місце для нижнього колонтитула 3">
            <a:extLst>
              <a:ext uri="{FF2B5EF4-FFF2-40B4-BE49-F238E27FC236}">
                <a16:creationId xmlns:a16="http://schemas.microsoft.com/office/drawing/2014/main" id="{D6CC3F33-13BC-4CBA-8787-8081E804D3A7}"/>
              </a:ext>
            </a:extLst>
          </p:cNvPr>
          <p:cNvSpPr>
            <a:spLocks noGrp="1"/>
          </p:cNvSpPr>
          <p:nvPr>
            <p:ph type="ftr" sz="quarter" idx="11"/>
          </p:nvPr>
        </p:nvSpPr>
        <p:spPr/>
        <p:txBody>
          <a:bodyPr/>
          <a:lstStyle/>
          <a:p>
            <a:endParaRPr lang="uk-UA"/>
          </a:p>
        </p:txBody>
      </p:sp>
      <p:sp>
        <p:nvSpPr>
          <p:cNvPr id="5" name="Місце для номера слайда 4">
            <a:extLst>
              <a:ext uri="{FF2B5EF4-FFF2-40B4-BE49-F238E27FC236}">
                <a16:creationId xmlns:a16="http://schemas.microsoft.com/office/drawing/2014/main" id="{ABDE23B3-D363-47A3-95E1-CC1D50B7C9D3}"/>
              </a:ext>
            </a:extLst>
          </p:cNvPr>
          <p:cNvSpPr>
            <a:spLocks noGrp="1"/>
          </p:cNvSpPr>
          <p:nvPr>
            <p:ph type="sldNum" sz="quarter" idx="12"/>
          </p:nvPr>
        </p:nvSpPr>
        <p:spPr/>
        <p:txBody>
          <a:bodyPr/>
          <a:lstStyle/>
          <a:p>
            <a:fld id="{0FF6B2F9-ABB0-4455-9A7A-CEB1C5EB3C40}" type="slidenum">
              <a:rPr lang="uk-UA" smtClean="0"/>
              <a:t>‹№›</a:t>
            </a:fld>
            <a:endParaRPr lang="uk-UA"/>
          </a:p>
        </p:txBody>
      </p:sp>
    </p:spTree>
    <p:extLst>
      <p:ext uri="{BB962C8B-B14F-4D97-AF65-F5344CB8AC3E}">
        <p14:creationId xmlns:p14="http://schemas.microsoft.com/office/powerpoint/2010/main" val="25515388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ий слайд">
    <p:spTree>
      <p:nvGrpSpPr>
        <p:cNvPr id="1" name=""/>
        <p:cNvGrpSpPr/>
        <p:nvPr/>
      </p:nvGrpSpPr>
      <p:grpSpPr>
        <a:xfrm>
          <a:off x="0" y="0"/>
          <a:ext cx="0" cy="0"/>
          <a:chOff x="0" y="0"/>
          <a:chExt cx="0" cy="0"/>
        </a:xfrm>
      </p:grpSpPr>
      <p:sp>
        <p:nvSpPr>
          <p:cNvPr id="2" name="Місце для дати 1">
            <a:extLst>
              <a:ext uri="{FF2B5EF4-FFF2-40B4-BE49-F238E27FC236}">
                <a16:creationId xmlns:a16="http://schemas.microsoft.com/office/drawing/2014/main" id="{2E797399-9D08-41E3-8520-62334229C383}"/>
              </a:ext>
            </a:extLst>
          </p:cNvPr>
          <p:cNvSpPr>
            <a:spLocks noGrp="1"/>
          </p:cNvSpPr>
          <p:nvPr>
            <p:ph type="dt" sz="half" idx="10"/>
          </p:nvPr>
        </p:nvSpPr>
        <p:spPr/>
        <p:txBody>
          <a:bodyPr/>
          <a:lstStyle/>
          <a:p>
            <a:fld id="{521B4AFF-5092-4F3D-8E5F-1046B575F93F}" type="datetimeFigureOut">
              <a:rPr lang="uk-UA" smtClean="0"/>
              <a:t>27.03.2019</a:t>
            </a:fld>
            <a:endParaRPr lang="uk-UA"/>
          </a:p>
        </p:txBody>
      </p:sp>
      <p:sp>
        <p:nvSpPr>
          <p:cNvPr id="3" name="Місце для нижнього колонтитула 2">
            <a:extLst>
              <a:ext uri="{FF2B5EF4-FFF2-40B4-BE49-F238E27FC236}">
                <a16:creationId xmlns:a16="http://schemas.microsoft.com/office/drawing/2014/main" id="{1F1B8682-9BEB-4B5A-929E-F498F60F3FFC}"/>
              </a:ext>
            </a:extLst>
          </p:cNvPr>
          <p:cNvSpPr>
            <a:spLocks noGrp="1"/>
          </p:cNvSpPr>
          <p:nvPr>
            <p:ph type="ftr" sz="quarter" idx="11"/>
          </p:nvPr>
        </p:nvSpPr>
        <p:spPr/>
        <p:txBody>
          <a:bodyPr/>
          <a:lstStyle/>
          <a:p>
            <a:endParaRPr lang="uk-UA"/>
          </a:p>
        </p:txBody>
      </p:sp>
      <p:sp>
        <p:nvSpPr>
          <p:cNvPr id="4" name="Місце для номера слайда 3">
            <a:extLst>
              <a:ext uri="{FF2B5EF4-FFF2-40B4-BE49-F238E27FC236}">
                <a16:creationId xmlns:a16="http://schemas.microsoft.com/office/drawing/2014/main" id="{DC21E55E-85F0-41B2-9B4C-812B67C3B01A}"/>
              </a:ext>
            </a:extLst>
          </p:cNvPr>
          <p:cNvSpPr>
            <a:spLocks noGrp="1"/>
          </p:cNvSpPr>
          <p:nvPr>
            <p:ph type="sldNum" sz="quarter" idx="12"/>
          </p:nvPr>
        </p:nvSpPr>
        <p:spPr/>
        <p:txBody>
          <a:bodyPr/>
          <a:lstStyle/>
          <a:p>
            <a:fld id="{0FF6B2F9-ABB0-4455-9A7A-CEB1C5EB3C40}" type="slidenum">
              <a:rPr lang="uk-UA" smtClean="0"/>
              <a:t>‹№›</a:t>
            </a:fld>
            <a:endParaRPr lang="uk-UA"/>
          </a:p>
        </p:txBody>
      </p:sp>
    </p:spTree>
    <p:extLst>
      <p:ext uri="{BB962C8B-B14F-4D97-AF65-F5344CB8AC3E}">
        <p14:creationId xmlns:p14="http://schemas.microsoft.com/office/powerpoint/2010/main" val="11750085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Вміст і підпис">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7ADB78C-3FAC-42A5-8882-60EFF22E234C}"/>
              </a:ext>
            </a:extLst>
          </p:cNvPr>
          <p:cNvSpPr>
            <a:spLocks noGrp="1"/>
          </p:cNvSpPr>
          <p:nvPr>
            <p:ph type="title"/>
          </p:nvPr>
        </p:nvSpPr>
        <p:spPr>
          <a:xfrm>
            <a:off x="839788" y="457200"/>
            <a:ext cx="3932237" cy="1600200"/>
          </a:xfrm>
        </p:spPr>
        <p:txBody>
          <a:bodyPr anchor="b"/>
          <a:lstStyle>
            <a:lvl1pPr>
              <a:defRPr sz="3200"/>
            </a:lvl1pPr>
          </a:lstStyle>
          <a:p>
            <a:r>
              <a:rPr lang="uk-UA"/>
              <a:t>Клацніть, щоб редагувати стиль зразка заголовка</a:t>
            </a:r>
          </a:p>
        </p:txBody>
      </p:sp>
      <p:sp>
        <p:nvSpPr>
          <p:cNvPr id="3" name="Місце для вмісту 2">
            <a:extLst>
              <a:ext uri="{FF2B5EF4-FFF2-40B4-BE49-F238E27FC236}">
                <a16:creationId xmlns:a16="http://schemas.microsoft.com/office/drawing/2014/main" id="{04BB5DFA-EE28-407E-92F4-3087F09029F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тексту 3">
            <a:extLst>
              <a:ext uri="{FF2B5EF4-FFF2-40B4-BE49-F238E27FC236}">
                <a16:creationId xmlns:a16="http://schemas.microsoft.com/office/drawing/2014/main" id="{064C5347-E110-474F-B4F6-C95B704075C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uk-UA"/>
              <a:t>Клацніть, щоб відредагувати стилі зразків тексту</a:t>
            </a:r>
          </a:p>
        </p:txBody>
      </p:sp>
      <p:sp>
        <p:nvSpPr>
          <p:cNvPr id="5" name="Місце для дати 4">
            <a:extLst>
              <a:ext uri="{FF2B5EF4-FFF2-40B4-BE49-F238E27FC236}">
                <a16:creationId xmlns:a16="http://schemas.microsoft.com/office/drawing/2014/main" id="{829E6FA7-E4E6-4B65-876B-0D340848F10F}"/>
              </a:ext>
            </a:extLst>
          </p:cNvPr>
          <p:cNvSpPr>
            <a:spLocks noGrp="1"/>
          </p:cNvSpPr>
          <p:nvPr>
            <p:ph type="dt" sz="half" idx="10"/>
          </p:nvPr>
        </p:nvSpPr>
        <p:spPr/>
        <p:txBody>
          <a:bodyPr/>
          <a:lstStyle/>
          <a:p>
            <a:fld id="{521B4AFF-5092-4F3D-8E5F-1046B575F93F}" type="datetimeFigureOut">
              <a:rPr lang="uk-UA" smtClean="0"/>
              <a:t>27.03.2019</a:t>
            </a:fld>
            <a:endParaRPr lang="uk-UA"/>
          </a:p>
        </p:txBody>
      </p:sp>
      <p:sp>
        <p:nvSpPr>
          <p:cNvPr id="6" name="Місце для нижнього колонтитула 5">
            <a:extLst>
              <a:ext uri="{FF2B5EF4-FFF2-40B4-BE49-F238E27FC236}">
                <a16:creationId xmlns:a16="http://schemas.microsoft.com/office/drawing/2014/main" id="{8380D40B-E2DC-4349-8058-BBF6970E7D84}"/>
              </a:ext>
            </a:extLst>
          </p:cNvPr>
          <p:cNvSpPr>
            <a:spLocks noGrp="1"/>
          </p:cNvSpPr>
          <p:nvPr>
            <p:ph type="ftr" sz="quarter" idx="11"/>
          </p:nvPr>
        </p:nvSpPr>
        <p:spPr/>
        <p:txBody>
          <a:bodyPr/>
          <a:lstStyle/>
          <a:p>
            <a:endParaRPr lang="uk-UA"/>
          </a:p>
        </p:txBody>
      </p:sp>
      <p:sp>
        <p:nvSpPr>
          <p:cNvPr id="7" name="Місце для номера слайда 6">
            <a:extLst>
              <a:ext uri="{FF2B5EF4-FFF2-40B4-BE49-F238E27FC236}">
                <a16:creationId xmlns:a16="http://schemas.microsoft.com/office/drawing/2014/main" id="{E27F96B6-87EC-4DE7-8ABE-D042D1F606CB}"/>
              </a:ext>
            </a:extLst>
          </p:cNvPr>
          <p:cNvSpPr>
            <a:spLocks noGrp="1"/>
          </p:cNvSpPr>
          <p:nvPr>
            <p:ph type="sldNum" sz="quarter" idx="12"/>
          </p:nvPr>
        </p:nvSpPr>
        <p:spPr/>
        <p:txBody>
          <a:bodyPr/>
          <a:lstStyle/>
          <a:p>
            <a:fld id="{0FF6B2F9-ABB0-4455-9A7A-CEB1C5EB3C40}" type="slidenum">
              <a:rPr lang="uk-UA" smtClean="0"/>
              <a:t>‹№›</a:t>
            </a:fld>
            <a:endParaRPr lang="uk-UA"/>
          </a:p>
        </p:txBody>
      </p:sp>
    </p:spTree>
    <p:extLst>
      <p:ext uri="{BB962C8B-B14F-4D97-AF65-F5344CB8AC3E}">
        <p14:creationId xmlns:p14="http://schemas.microsoft.com/office/powerpoint/2010/main" val="38377119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і підпис">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A0AFF05-1838-424E-9A3E-DC07C2ADC397}"/>
              </a:ext>
            </a:extLst>
          </p:cNvPr>
          <p:cNvSpPr>
            <a:spLocks noGrp="1"/>
          </p:cNvSpPr>
          <p:nvPr>
            <p:ph type="title"/>
          </p:nvPr>
        </p:nvSpPr>
        <p:spPr>
          <a:xfrm>
            <a:off x="839788" y="457200"/>
            <a:ext cx="3932237" cy="1600200"/>
          </a:xfrm>
        </p:spPr>
        <p:txBody>
          <a:bodyPr anchor="b"/>
          <a:lstStyle>
            <a:lvl1pPr>
              <a:defRPr sz="3200"/>
            </a:lvl1pPr>
          </a:lstStyle>
          <a:p>
            <a:r>
              <a:rPr lang="uk-UA"/>
              <a:t>Клацніть, щоб редагувати стиль зразка заголовка</a:t>
            </a:r>
          </a:p>
        </p:txBody>
      </p:sp>
      <p:sp>
        <p:nvSpPr>
          <p:cNvPr id="3" name="Місце для зображення 2">
            <a:extLst>
              <a:ext uri="{FF2B5EF4-FFF2-40B4-BE49-F238E27FC236}">
                <a16:creationId xmlns:a16="http://schemas.microsoft.com/office/drawing/2014/main" id="{BA949D88-45E7-4BAB-94EB-20D0E57E73E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Місце для тексту 3">
            <a:extLst>
              <a:ext uri="{FF2B5EF4-FFF2-40B4-BE49-F238E27FC236}">
                <a16:creationId xmlns:a16="http://schemas.microsoft.com/office/drawing/2014/main" id="{D78BBBEC-8B13-4FBF-B311-DDBBADCEBD5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uk-UA"/>
              <a:t>Клацніть, щоб відредагувати стилі зразків тексту</a:t>
            </a:r>
          </a:p>
        </p:txBody>
      </p:sp>
      <p:sp>
        <p:nvSpPr>
          <p:cNvPr id="5" name="Місце для дати 4">
            <a:extLst>
              <a:ext uri="{FF2B5EF4-FFF2-40B4-BE49-F238E27FC236}">
                <a16:creationId xmlns:a16="http://schemas.microsoft.com/office/drawing/2014/main" id="{3154847D-2342-4EF7-A723-8D83F9BF2003}"/>
              </a:ext>
            </a:extLst>
          </p:cNvPr>
          <p:cNvSpPr>
            <a:spLocks noGrp="1"/>
          </p:cNvSpPr>
          <p:nvPr>
            <p:ph type="dt" sz="half" idx="10"/>
          </p:nvPr>
        </p:nvSpPr>
        <p:spPr/>
        <p:txBody>
          <a:bodyPr/>
          <a:lstStyle/>
          <a:p>
            <a:fld id="{521B4AFF-5092-4F3D-8E5F-1046B575F93F}" type="datetimeFigureOut">
              <a:rPr lang="uk-UA" smtClean="0"/>
              <a:t>27.03.2019</a:t>
            </a:fld>
            <a:endParaRPr lang="uk-UA"/>
          </a:p>
        </p:txBody>
      </p:sp>
      <p:sp>
        <p:nvSpPr>
          <p:cNvPr id="6" name="Місце для нижнього колонтитула 5">
            <a:extLst>
              <a:ext uri="{FF2B5EF4-FFF2-40B4-BE49-F238E27FC236}">
                <a16:creationId xmlns:a16="http://schemas.microsoft.com/office/drawing/2014/main" id="{221973BA-876D-4855-B0AD-C6453D7F4A24}"/>
              </a:ext>
            </a:extLst>
          </p:cNvPr>
          <p:cNvSpPr>
            <a:spLocks noGrp="1"/>
          </p:cNvSpPr>
          <p:nvPr>
            <p:ph type="ftr" sz="quarter" idx="11"/>
          </p:nvPr>
        </p:nvSpPr>
        <p:spPr/>
        <p:txBody>
          <a:bodyPr/>
          <a:lstStyle/>
          <a:p>
            <a:endParaRPr lang="uk-UA"/>
          </a:p>
        </p:txBody>
      </p:sp>
      <p:sp>
        <p:nvSpPr>
          <p:cNvPr id="7" name="Місце для номера слайда 6">
            <a:extLst>
              <a:ext uri="{FF2B5EF4-FFF2-40B4-BE49-F238E27FC236}">
                <a16:creationId xmlns:a16="http://schemas.microsoft.com/office/drawing/2014/main" id="{0C98685C-484B-4ED2-AB85-BF653C3D28DA}"/>
              </a:ext>
            </a:extLst>
          </p:cNvPr>
          <p:cNvSpPr>
            <a:spLocks noGrp="1"/>
          </p:cNvSpPr>
          <p:nvPr>
            <p:ph type="sldNum" sz="quarter" idx="12"/>
          </p:nvPr>
        </p:nvSpPr>
        <p:spPr/>
        <p:txBody>
          <a:bodyPr/>
          <a:lstStyle/>
          <a:p>
            <a:fld id="{0FF6B2F9-ABB0-4455-9A7A-CEB1C5EB3C40}" type="slidenum">
              <a:rPr lang="uk-UA" smtClean="0"/>
              <a:t>‹№›</a:t>
            </a:fld>
            <a:endParaRPr lang="uk-UA"/>
          </a:p>
        </p:txBody>
      </p:sp>
    </p:spTree>
    <p:extLst>
      <p:ext uri="{BB962C8B-B14F-4D97-AF65-F5344CB8AC3E}">
        <p14:creationId xmlns:p14="http://schemas.microsoft.com/office/powerpoint/2010/main" val="41208894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заголовка 1">
            <a:extLst>
              <a:ext uri="{FF2B5EF4-FFF2-40B4-BE49-F238E27FC236}">
                <a16:creationId xmlns:a16="http://schemas.microsoft.com/office/drawing/2014/main" id="{077D5418-EB34-4123-BCEB-215E0B1DD96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uk-UA"/>
              <a:t>Клацніть, щоб редагувати стиль зразка заголовка</a:t>
            </a:r>
          </a:p>
        </p:txBody>
      </p:sp>
      <p:sp>
        <p:nvSpPr>
          <p:cNvPr id="3" name="Місце для тексту 2">
            <a:extLst>
              <a:ext uri="{FF2B5EF4-FFF2-40B4-BE49-F238E27FC236}">
                <a16:creationId xmlns:a16="http://schemas.microsoft.com/office/drawing/2014/main" id="{1760FC57-444E-43F2-B4B7-0C879620B12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a:extLst>
              <a:ext uri="{FF2B5EF4-FFF2-40B4-BE49-F238E27FC236}">
                <a16:creationId xmlns:a16="http://schemas.microsoft.com/office/drawing/2014/main" id="{675739D5-E849-4883-9791-1AB3F7BDA2E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1B4AFF-5092-4F3D-8E5F-1046B575F93F}" type="datetimeFigureOut">
              <a:rPr lang="uk-UA" smtClean="0"/>
              <a:t>27.03.2019</a:t>
            </a:fld>
            <a:endParaRPr lang="uk-UA"/>
          </a:p>
        </p:txBody>
      </p:sp>
      <p:sp>
        <p:nvSpPr>
          <p:cNvPr id="5" name="Місце для нижнього колонтитула 4">
            <a:extLst>
              <a:ext uri="{FF2B5EF4-FFF2-40B4-BE49-F238E27FC236}">
                <a16:creationId xmlns:a16="http://schemas.microsoft.com/office/drawing/2014/main" id="{C78A6FCC-69FA-48F6-BE11-00B897A3259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Місце для номера слайда 5">
            <a:extLst>
              <a:ext uri="{FF2B5EF4-FFF2-40B4-BE49-F238E27FC236}">
                <a16:creationId xmlns:a16="http://schemas.microsoft.com/office/drawing/2014/main" id="{55C12DD2-1EE7-4A1B-BDD2-7B1D7859B0E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F6B2F9-ABB0-4455-9A7A-CEB1C5EB3C40}" type="slidenum">
              <a:rPr lang="uk-UA" smtClean="0"/>
              <a:t>‹№›</a:t>
            </a:fld>
            <a:endParaRPr lang="uk-UA"/>
          </a:p>
        </p:txBody>
      </p:sp>
    </p:spTree>
    <p:extLst>
      <p:ext uri="{BB962C8B-B14F-4D97-AF65-F5344CB8AC3E}">
        <p14:creationId xmlns:p14="http://schemas.microsoft.com/office/powerpoint/2010/main" val="12901347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Autofit/>
          </a:bodyPr>
          <a:lstStyle/>
          <a:p>
            <a:r>
              <a:rPr lang="en-US" sz="5400" b="1" dirty="0"/>
              <a:t>Ukraine’s Armed Forces Five Years into Conflict with Russia</a:t>
            </a:r>
            <a:endParaRPr lang="uk-UA" sz="5400" b="1" dirty="0"/>
          </a:p>
        </p:txBody>
      </p:sp>
      <p:pic>
        <p:nvPicPr>
          <p:cNvPr id="5" name="Рисунок 4" descr="вапр.png">
            <a:extLst>
              <a:ext uri="{FF2B5EF4-FFF2-40B4-BE49-F238E27FC236}">
                <a16:creationId xmlns:a16="http://schemas.microsoft.com/office/drawing/2014/main" id="{FBC0362E-58F3-4245-B3F5-2B9BCE47226C}"/>
              </a:ext>
            </a:extLst>
          </p:cNvPr>
          <p:cNvPicPr>
            <a:picLocks noChangeAspect="1"/>
          </p:cNvPicPr>
          <p:nvPr/>
        </p:nvPicPr>
        <p:blipFill>
          <a:blip r:embed="rId2"/>
          <a:srcRect l="8212" t="1941" r="9179" b="20481"/>
          <a:stretch>
            <a:fillRect/>
          </a:stretch>
        </p:blipFill>
        <p:spPr>
          <a:xfrm>
            <a:off x="5165107" y="5349875"/>
            <a:ext cx="2143140" cy="1336685"/>
          </a:xfrm>
          <a:prstGeom prst="rect">
            <a:avLst/>
          </a:prstGeom>
        </p:spPr>
      </p:pic>
    </p:spTree>
    <p:extLst>
      <p:ext uri="{BB962C8B-B14F-4D97-AF65-F5344CB8AC3E}">
        <p14:creationId xmlns:p14="http://schemas.microsoft.com/office/powerpoint/2010/main" val="25642791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47347" y="290757"/>
            <a:ext cx="10717821" cy="1017538"/>
          </a:xfrm>
        </p:spPr>
        <p:txBody>
          <a:bodyPr>
            <a:noAutofit/>
          </a:bodyPr>
          <a:lstStyle/>
          <a:p>
            <a:pPr algn="ctr"/>
            <a:r>
              <a:rPr lang="en-US" sz="3600" b="1" dirty="0"/>
              <a:t>Crisis of combat readiness of Ukrainian Armed Forces (2014)</a:t>
            </a:r>
            <a:endParaRPr lang="uk-UA" sz="3600" b="1" dirty="0"/>
          </a:p>
        </p:txBody>
      </p:sp>
      <p:sp>
        <p:nvSpPr>
          <p:cNvPr id="3" name="Текст 2"/>
          <p:cNvSpPr>
            <a:spLocks noGrp="1"/>
          </p:cNvSpPr>
          <p:nvPr>
            <p:ph type="body" sz="half" idx="2"/>
          </p:nvPr>
        </p:nvSpPr>
        <p:spPr>
          <a:xfrm>
            <a:off x="747347" y="1195754"/>
            <a:ext cx="10717822" cy="4656406"/>
          </a:xfrm>
        </p:spPr>
        <p:txBody>
          <a:bodyPr>
            <a:noAutofit/>
          </a:bodyPr>
          <a:lstStyle/>
          <a:p>
            <a:pPr marL="342900" indent="-342900" algn="just">
              <a:lnSpc>
                <a:spcPct val="100000"/>
              </a:lnSpc>
              <a:spcBef>
                <a:spcPts val="600"/>
              </a:spcBef>
              <a:buFont typeface="Arial" panose="020B0604020202020204" pitchFamily="34" charset="0"/>
              <a:buChar char="•"/>
            </a:pPr>
            <a:r>
              <a:rPr lang="en-US" sz="2300" dirty="0"/>
              <a:t>Only 6 thousand troops of 121 thousand troops of Ukrainian Armed Forces were ready to perform orders on shot notice at the beginning of March of 2014. </a:t>
            </a:r>
            <a:endParaRPr lang="uk-UA" sz="2300" dirty="0"/>
          </a:p>
          <a:p>
            <a:pPr marL="342900" indent="-342900" algn="just">
              <a:lnSpc>
                <a:spcPct val="100000"/>
              </a:lnSpc>
              <a:spcBef>
                <a:spcPts val="600"/>
              </a:spcBef>
              <a:buFont typeface="Arial" panose="020B0604020202020204" pitchFamily="34" charset="0"/>
              <a:buChar char="•"/>
            </a:pPr>
            <a:r>
              <a:rPr lang="en-US" sz="2300" dirty="0"/>
              <a:t>Level of functioning equipment – 43-45%. In each brigade of Land Forces at best only one in four battalions was combat-ready. </a:t>
            </a:r>
            <a:endParaRPr lang="ru-RU" sz="2300" dirty="0"/>
          </a:p>
          <a:p>
            <a:pPr algn="just">
              <a:lnSpc>
                <a:spcPct val="100000"/>
              </a:lnSpc>
              <a:spcBef>
                <a:spcPts val="600"/>
              </a:spcBef>
            </a:pPr>
            <a:r>
              <a:rPr lang="en-US" sz="2300" dirty="0"/>
              <a:t>Examples of combat readiness crisis</a:t>
            </a:r>
            <a:r>
              <a:rPr lang="uk-UA" sz="2300" dirty="0"/>
              <a:t>: </a:t>
            </a:r>
          </a:p>
          <a:p>
            <a:pPr marL="342900" indent="-342900" algn="just">
              <a:lnSpc>
                <a:spcPct val="100000"/>
              </a:lnSpc>
              <a:spcBef>
                <a:spcPts val="600"/>
              </a:spcBef>
              <a:buFontTx/>
              <a:buChar char="-"/>
            </a:pPr>
            <a:r>
              <a:rPr lang="en-US" sz="2300" dirty="0"/>
              <a:t>of 46 MiG-29 and MiG-29UB at 204</a:t>
            </a:r>
            <a:r>
              <a:rPr lang="en-US" sz="2300" baseline="30000" dirty="0"/>
              <a:t>th</a:t>
            </a:r>
            <a:r>
              <a:rPr lang="en-US" sz="2300" dirty="0"/>
              <a:t> tactical aviation brigade (</a:t>
            </a:r>
            <a:r>
              <a:rPr lang="en-US" sz="2300" dirty="0" err="1"/>
              <a:t>Belbek</a:t>
            </a:r>
            <a:r>
              <a:rPr lang="en-US" sz="2300" dirty="0"/>
              <a:t>, Crimea) only 4 fighters were capable to fly. </a:t>
            </a:r>
            <a:endParaRPr lang="uk-UA" sz="2300" dirty="0"/>
          </a:p>
          <a:p>
            <a:pPr marL="342900" indent="-342900" algn="just">
              <a:lnSpc>
                <a:spcPct val="100000"/>
              </a:lnSpc>
              <a:spcBef>
                <a:spcPts val="600"/>
              </a:spcBef>
              <a:buFontTx/>
              <a:buChar char="-"/>
            </a:pPr>
            <a:r>
              <a:rPr lang="uk-UA" sz="2300" dirty="0"/>
              <a:t>72</a:t>
            </a:r>
            <a:r>
              <a:rPr lang="en-US" sz="2300" baseline="30000" dirty="0" err="1"/>
              <a:t>nd</a:t>
            </a:r>
            <a:r>
              <a:rPr lang="en-US" sz="2300" dirty="0"/>
              <a:t> mechanized brigade (</a:t>
            </a:r>
            <a:r>
              <a:rPr lang="en-US" sz="2300" dirty="0" err="1"/>
              <a:t>Bila</a:t>
            </a:r>
            <a:r>
              <a:rPr lang="en-US" sz="2300" dirty="0"/>
              <a:t> </a:t>
            </a:r>
            <a:r>
              <a:rPr lang="en-US" sz="2300" dirty="0" err="1"/>
              <a:t>Tserkva</a:t>
            </a:r>
            <a:r>
              <a:rPr lang="en-US" sz="2300" dirty="0"/>
              <a:t>) was unable to come to Kyiv due to shortage of</a:t>
            </a:r>
            <a:r>
              <a:rPr lang="uk-UA" sz="2300" dirty="0"/>
              <a:t> </a:t>
            </a:r>
            <a:r>
              <a:rPr lang="en-US" sz="2300" dirty="0"/>
              <a:t>basic equipment like batteries. </a:t>
            </a:r>
            <a:endParaRPr lang="uk-UA" sz="2300" dirty="0"/>
          </a:p>
          <a:p>
            <a:pPr marL="342900" indent="-342900" algn="just">
              <a:lnSpc>
                <a:spcPct val="100000"/>
              </a:lnSpc>
              <a:spcBef>
                <a:spcPts val="600"/>
              </a:spcBef>
              <a:buFont typeface="Arial" panose="020B0604020202020204" pitchFamily="34" charset="0"/>
              <a:buChar char="•"/>
            </a:pPr>
            <a:r>
              <a:rPr lang="en-US" sz="2300" dirty="0"/>
              <a:t>As the result of Crimea occupation Ukraine lost 8 divisions of air defense system (5 divisions of S-300PS and 3 divisions of Buk M1), </a:t>
            </a:r>
            <a:r>
              <a:rPr lang="uk-UA" sz="2300" dirty="0"/>
              <a:t>7 </a:t>
            </a:r>
            <a:r>
              <a:rPr lang="en-US" sz="2300" dirty="0"/>
              <a:t>combat ships and land-based anti-ship missile complexes.  </a:t>
            </a:r>
          </a:p>
          <a:p>
            <a:pPr>
              <a:lnSpc>
                <a:spcPct val="100000"/>
              </a:lnSpc>
              <a:spcBef>
                <a:spcPts val="600"/>
              </a:spcBef>
            </a:pPr>
            <a:endParaRPr lang="uk-UA" sz="2000" dirty="0"/>
          </a:p>
        </p:txBody>
      </p:sp>
      <p:pic>
        <p:nvPicPr>
          <p:cNvPr id="8" name="Объект 3" descr="вапр.png"/>
          <p:cNvPicPr>
            <a:picLocks noChangeAspect="1"/>
          </p:cNvPicPr>
          <p:nvPr/>
        </p:nvPicPr>
        <p:blipFill>
          <a:blip r:embed="rId2"/>
          <a:srcRect l="8212" t="1941" r="9179" b="20481"/>
          <a:stretch>
            <a:fillRect/>
          </a:stretch>
        </p:blipFill>
        <p:spPr>
          <a:xfrm>
            <a:off x="5258997" y="5741988"/>
            <a:ext cx="1674006" cy="1116012"/>
          </a:xfrm>
          <a:prstGeom prst="rect">
            <a:avLst/>
          </a:prstGeom>
        </p:spPr>
      </p:pic>
    </p:spTree>
    <p:extLst>
      <p:ext uri="{BB962C8B-B14F-4D97-AF65-F5344CB8AC3E}">
        <p14:creationId xmlns:p14="http://schemas.microsoft.com/office/powerpoint/2010/main" val="1155239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47347" y="225084"/>
            <a:ext cx="10717821" cy="534572"/>
          </a:xfrm>
        </p:spPr>
        <p:txBody>
          <a:bodyPr>
            <a:noAutofit/>
          </a:bodyPr>
          <a:lstStyle/>
          <a:p>
            <a:pPr algn="ctr"/>
            <a:r>
              <a:rPr lang="en-US" sz="3600" b="1" dirty="0"/>
              <a:t>Combat readiness crisis – solutions</a:t>
            </a:r>
            <a:endParaRPr lang="uk-UA" sz="3600" b="1" dirty="0"/>
          </a:p>
        </p:txBody>
      </p:sp>
      <p:sp>
        <p:nvSpPr>
          <p:cNvPr id="3" name="Текст 2"/>
          <p:cNvSpPr>
            <a:spLocks noGrp="1"/>
          </p:cNvSpPr>
          <p:nvPr>
            <p:ph type="body" sz="half" idx="2"/>
          </p:nvPr>
        </p:nvSpPr>
        <p:spPr>
          <a:xfrm>
            <a:off x="747347" y="759656"/>
            <a:ext cx="10717822" cy="4881489"/>
          </a:xfrm>
        </p:spPr>
        <p:txBody>
          <a:bodyPr>
            <a:noAutofit/>
          </a:bodyPr>
          <a:lstStyle/>
          <a:p>
            <a:pPr marL="342900" indent="-342900" algn="just">
              <a:lnSpc>
                <a:spcPct val="100000"/>
              </a:lnSpc>
              <a:spcBef>
                <a:spcPts val="600"/>
              </a:spcBef>
              <a:buFont typeface="Arial" panose="020B0604020202020204" pitchFamily="34" charset="0"/>
              <a:buChar char="•"/>
            </a:pPr>
            <a:r>
              <a:rPr lang="en-US" sz="2400" dirty="0"/>
              <a:t>Repair of air-defense systems. 80</a:t>
            </a:r>
            <a:r>
              <a:rPr lang="uk-UA" sz="2400" dirty="0"/>
              <a:t>% </a:t>
            </a:r>
            <a:r>
              <a:rPr lang="en-US" sz="2400" dirty="0"/>
              <a:t>of S-300PS/TP and 40% of Buk M1 underwent necessary repair process. In general, Ukraine has 25 divisions of S-300PS/PT, 10 divisions of Buk M1 and 1 division of S-300V1. </a:t>
            </a:r>
          </a:p>
          <a:p>
            <a:pPr marL="342900" indent="-342900" algn="just">
              <a:lnSpc>
                <a:spcPct val="100000"/>
              </a:lnSpc>
              <a:spcBef>
                <a:spcPts val="600"/>
              </a:spcBef>
              <a:buFont typeface="Arial" panose="020B0604020202020204" pitchFamily="34" charset="0"/>
              <a:buChar char="•"/>
            </a:pPr>
            <a:r>
              <a:rPr lang="en-US" sz="2400" dirty="0"/>
              <a:t>Repair of MBTs (T-64BV, T-72AB/B1, T-80BV), APCs (BTR-70, BTR-80) and IFVs (BMP-1, BMP-2) by 6 major Ukrainian Armor Vehicle Factories. Provision of necessary amount of basic functioning MBTs and armored vehicles to Land Forces, Air Assault Forces, Marine Forces. </a:t>
            </a:r>
          </a:p>
          <a:p>
            <a:pPr marL="342900" indent="-342900" algn="just">
              <a:lnSpc>
                <a:spcPct val="100000"/>
              </a:lnSpc>
              <a:spcBef>
                <a:spcPts val="600"/>
              </a:spcBef>
              <a:buFont typeface="Arial" panose="020B0604020202020204" pitchFamily="34" charset="0"/>
              <a:buChar char="•"/>
            </a:pPr>
            <a:r>
              <a:rPr lang="en-US" sz="2400" dirty="0"/>
              <a:t>In 2018 approximately 50 planes (MiG-29, SU-27, SU-24M/MR, SU-25, L-39, An-26, Il-76) and helicopters (Mi-8, Mi-14, Mi-24) were repaired. Of them – 7 MiG-29 (4 of MU1 model), 3 SU-25M1K, 15 helicopters. SU-27 are modernized to 1M model. </a:t>
            </a:r>
          </a:p>
          <a:p>
            <a:pPr marL="342900" indent="-342900" algn="just">
              <a:lnSpc>
                <a:spcPct val="100000"/>
              </a:lnSpc>
              <a:spcBef>
                <a:spcPts val="600"/>
              </a:spcBef>
              <a:buFont typeface="Arial" panose="020B0604020202020204" pitchFamily="34" charset="0"/>
              <a:buChar char="•"/>
            </a:pPr>
            <a:r>
              <a:rPr lang="en-US" sz="2400" dirty="0"/>
              <a:t>In general level of the functioning equipment has risen to 85% in 5 years. </a:t>
            </a:r>
            <a:r>
              <a:rPr lang="uk-UA" sz="2400" dirty="0"/>
              <a:t> </a:t>
            </a:r>
            <a:r>
              <a:rPr lang="en-US" sz="2400" dirty="0"/>
              <a:t>Equipment budget in 2013 – 187 million of dollars, in 201</a:t>
            </a:r>
            <a:r>
              <a:rPr lang="uk-UA" sz="2400" dirty="0"/>
              <a:t>8 </a:t>
            </a:r>
            <a:r>
              <a:rPr lang="en-US" sz="2400" dirty="0"/>
              <a:t>– 575</a:t>
            </a:r>
            <a:r>
              <a:rPr lang="uk-UA" sz="2400" dirty="0"/>
              <a:t> </a:t>
            </a:r>
            <a:r>
              <a:rPr lang="en-US" sz="2400" dirty="0"/>
              <a:t>million of dollars. </a:t>
            </a:r>
          </a:p>
          <a:p>
            <a:pPr marL="342900" indent="-342900">
              <a:lnSpc>
                <a:spcPct val="100000"/>
              </a:lnSpc>
              <a:spcBef>
                <a:spcPts val="600"/>
              </a:spcBef>
              <a:buFont typeface="Arial" panose="020B0604020202020204" pitchFamily="34" charset="0"/>
              <a:buChar char="•"/>
            </a:pPr>
            <a:endParaRPr lang="en-US" sz="2000" dirty="0"/>
          </a:p>
          <a:p>
            <a:pPr marL="342900" indent="-342900">
              <a:lnSpc>
                <a:spcPct val="100000"/>
              </a:lnSpc>
              <a:spcBef>
                <a:spcPts val="600"/>
              </a:spcBef>
              <a:buFont typeface="Arial" panose="020B0604020202020204" pitchFamily="34" charset="0"/>
              <a:buChar char="•"/>
            </a:pPr>
            <a:endParaRPr lang="en-US" sz="2000" dirty="0"/>
          </a:p>
          <a:p>
            <a:pPr marL="342900" indent="-342900">
              <a:lnSpc>
                <a:spcPct val="100000"/>
              </a:lnSpc>
              <a:spcBef>
                <a:spcPts val="600"/>
              </a:spcBef>
              <a:buFont typeface="Arial" panose="020B0604020202020204" pitchFamily="34" charset="0"/>
              <a:buChar char="•"/>
            </a:pPr>
            <a:endParaRPr lang="uk-UA" sz="2000" dirty="0"/>
          </a:p>
        </p:txBody>
      </p:sp>
      <p:pic>
        <p:nvPicPr>
          <p:cNvPr id="8" name="Объект 3" descr="вапр.png"/>
          <p:cNvPicPr>
            <a:picLocks noChangeAspect="1"/>
          </p:cNvPicPr>
          <p:nvPr/>
        </p:nvPicPr>
        <p:blipFill>
          <a:blip r:embed="rId3"/>
          <a:srcRect l="8212" t="1941" r="9179" b="20481"/>
          <a:stretch>
            <a:fillRect/>
          </a:stretch>
        </p:blipFill>
        <p:spPr>
          <a:xfrm>
            <a:off x="5258997" y="5741988"/>
            <a:ext cx="1674006" cy="1116012"/>
          </a:xfrm>
          <a:prstGeom prst="rect">
            <a:avLst/>
          </a:prstGeom>
        </p:spPr>
      </p:pic>
    </p:spTree>
    <p:extLst>
      <p:ext uri="{BB962C8B-B14F-4D97-AF65-F5344CB8AC3E}">
        <p14:creationId xmlns:p14="http://schemas.microsoft.com/office/powerpoint/2010/main" val="34529460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37089" y="168813"/>
            <a:ext cx="10717821" cy="520504"/>
          </a:xfrm>
        </p:spPr>
        <p:txBody>
          <a:bodyPr>
            <a:noAutofit/>
          </a:bodyPr>
          <a:lstStyle/>
          <a:p>
            <a:pPr algn="ctr"/>
            <a:r>
              <a:rPr lang="en-US" sz="3600" b="1" dirty="0"/>
              <a:t>Combat readiness crisis – solutions</a:t>
            </a:r>
            <a:endParaRPr lang="uk-UA" sz="3600" b="1" dirty="0"/>
          </a:p>
        </p:txBody>
      </p:sp>
      <p:sp>
        <p:nvSpPr>
          <p:cNvPr id="3" name="Текст 2"/>
          <p:cNvSpPr>
            <a:spLocks noGrp="1"/>
          </p:cNvSpPr>
          <p:nvPr>
            <p:ph type="body" sz="half" idx="2"/>
          </p:nvPr>
        </p:nvSpPr>
        <p:spPr>
          <a:xfrm>
            <a:off x="747347" y="689317"/>
            <a:ext cx="10717822" cy="5190977"/>
          </a:xfrm>
        </p:spPr>
        <p:txBody>
          <a:bodyPr>
            <a:noAutofit/>
          </a:bodyPr>
          <a:lstStyle/>
          <a:p>
            <a:pPr marL="342900" indent="-342900" algn="just">
              <a:lnSpc>
                <a:spcPct val="100000"/>
              </a:lnSpc>
              <a:spcBef>
                <a:spcPts val="600"/>
              </a:spcBef>
              <a:buFont typeface="Arial" panose="020B0604020202020204" pitchFamily="34" charset="0"/>
              <a:buChar char="•"/>
            </a:pPr>
            <a:r>
              <a:rPr lang="en-US" sz="2300" dirty="0"/>
              <a:t>In 2013 there were none of brigade tactical exercises and only </a:t>
            </a:r>
            <a:r>
              <a:rPr lang="uk-UA" sz="2300" dirty="0"/>
              <a:t>8</a:t>
            </a:r>
            <a:r>
              <a:rPr lang="en-US" sz="2300" dirty="0"/>
              <a:t> battalion tactical exercises. In 2018 there were 30 brigade tactical exercises and 300 battalion tactical exercises. In 2013 there were none of strategic command and staff trainings, since 2015 this type of exercise is done annually. </a:t>
            </a:r>
          </a:p>
          <a:p>
            <a:pPr marL="342900" indent="-342900" algn="just">
              <a:lnSpc>
                <a:spcPct val="100000"/>
              </a:lnSpc>
              <a:spcBef>
                <a:spcPts val="600"/>
              </a:spcBef>
              <a:buFont typeface="Arial" panose="020B0604020202020204" pitchFamily="34" charset="0"/>
              <a:buChar char="•"/>
            </a:pPr>
            <a:r>
              <a:rPr lang="en-US" sz="2300" dirty="0"/>
              <a:t>Since December 2016 at </a:t>
            </a:r>
            <a:r>
              <a:rPr lang="en-US" sz="2300" dirty="0" err="1"/>
              <a:t>Yagorlik</a:t>
            </a:r>
            <a:r>
              <a:rPr lang="en-US" sz="2300" dirty="0"/>
              <a:t> shooting range (Kherson region) regular exercises of air defense systems have been held to prove characteristics of repaired systems.</a:t>
            </a:r>
          </a:p>
          <a:p>
            <a:pPr marL="342900" indent="-342900" algn="just">
              <a:lnSpc>
                <a:spcPct val="100000"/>
              </a:lnSpc>
              <a:spcBef>
                <a:spcPts val="600"/>
              </a:spcBef>
              <a:buFont typeface="Arial" panose="020B0604020202020204" pitchFamily="34" charset="0"/>
              <a:buChar char="•"/>
            </a:pPr>
            <a:r>
              <a:rPr lang="en-US" sz="2300" dirty="0"/>
              <a:t>Amount of flight hours of Air Forces crews in 2013 – 36, in 2018 – 47. Necessity to increase flight hours need to be reconciled with requirements to preserve as much as possible the soviet planes’ fuselages.</a:t>
            </a:r>
          </a:p>
          <a:p>
            <a:pPr marL="342900" indent="-342900" algn="just">
              <a:lnSpc>
                <a:spcPct val="100000"/>
              </a:lnSpc>
              <a:spcBef>
                <a:spcPts val="600"/>
              </a:spcBef>
              <a:buFont typeface="Arial" panose="020B0604020202020204" pitchFamily="34" charset="0"/>
              <a:buChar char="•"/>
            </a:pPr>
            <a:r>
              <a:rPr lang="en-US" sz="2300" dirty="0"/>
              <a:t>Establishment of Joint Multinational Training Group-Ukraine in 2015. Training on battalion level – </a:t>
            </a:r>
            <a:r>
              <a:rPr lang="uk-UA" sz="2300" dirty="0"/>
              <a:t>11</a:t>
            </a:r>
            <a:r>
              <a:rPr lang="en-US" sz="2300" dirty="0"/>
              <a:t> battalions of UAF are trained by US under this program and 14 thousand by UK and Canada combined. Since March 2019 trainings under JMTG-U are done on brigade level. </a:t>
            </a:r>
            <a:endParaRPr lang="en-US" sz="2000" dirty="0"/>
          </a:p>
          <a:p>
            <a:pPr marL="342900" indent="-342900" algn="just">
              <a:lnSpc>
                <a:spcPct val="100000"/>
              </a:lnSpc>
              <a:spcBef>
                <a:spcPts val="600"/>
              </a:spcBef>
              <a:buFont typeface="Arial" panose="020B0604020202020204" pitchFamily="34" charset="0"/>
              <a:buChar char="•"/>
            </a:pPr>
            <a:endParaRPr lang="en-US" sz="2000" dirty="0"/>
          </a:p>
          <a:p>
            <a:pPr marL="342900" indent="-342900">
              <a:lnSpc>
                <a:spcPct val="100000"/>
              </a:lnSpc>
              <a:spcBef>
                <a:spcPts val="600"/>
              </a:spcBef>
              <a:buFont typeface="Arial" panose="020B0604020202020204" pitchFamily="34" charset="0"/>
              <a:buChar char="•"/>
            </a:pPr>
            <a:endParaRPr lang="uk-UA" sz="2000" dirty="0"/>
          </a:p>
        </p:txBody>
      </p:sp>
      <p:pic>
        <p:nvPicPr>
          <p:cNvPr id="8" name="Объект 3" descr="вапр.png"/>
          <p:cNvPicPr>
            <a:picLocks noChangeAspect="1"/>
          </p:cNvPicPr>
          <p:nvPr/>
        </p:nvPicPr>
        <p:blipFill>
          <a:blip r:embed="rId2"/>
          <a:srcRect l="8212" t="1941" r="9179" b="20481"/>
          <a:stretch>
            <a:fillRect/>
          </a:stretch>
        </p:blipFill>
        <p:spPr>
          <a:xfrm>
            <a:off x="5258996" y="5741988"/>
            <a:ext cx="1674006" cy="1116012"/>
          </a:xfrm>
          <a:prstGeom prst="rect">
            <a:avLst/>
          </a:prstGeom>
        </p:spPr>
      </p:pic>
    </p:spTree>
    <p:extLst>
      <p:ext uri="{BB962C8B-B14F-4D97-AF65-F5344CB8AC3E}">
        <p14:creationId xmlns:p14="http://schemas.microsoft.com/office/powerpoint/2010/main" val="10384196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47347" y="168812"/>
            <a:ext cx="10727202" cy="689317"/>
          </a:xfrm>
        </p:spPr>
        <p:txBody>
          <a:bodyPr>
            <a:noAutofit/>
          </a:bodyPr>
          <a:lstStyle/>
          <a:p>
            <a:pPr algn="ctr"/>
            <a:r>
              <a:rPr lang="en-US" sz="3600" b="1" dirty="0"/>
              <a:t>Incremental qualitative development</a:t>
            </a:r>
            <a:endParaRPr lang="uk-UA" sz="3600" b="1" dirty="0"/>
          </a:p>
        </p:txBody>
      </p:sp>
      <p:sp>
        <p:nvSpPr>
          <p:cNvPr id="3" name="Текст 2"/>
          <p:cNvSpPr>
            <a:spLocks noGrp="1"/>
          </p:cNvSpPr>
          <p:nvPr>
            <p:ph type="body" sz="half" idx="2"/>
          </p:nvPr>
        </p:nvSpPr>
        <p:spPr>
          <a:xfrm>
            <a:off x="747347" y="858130"/>
            <a:ext cx="10717822" cy="4883858"/>
          </a:xfrm>
        </p:spPr>
        <p:txBody>
          <a:bodyPr>
            <a:noAutofit/>
          </a:bodyPr>
          <a:lstStyle/>
          <a:p>
            <a:pPr marL="342900" indent="-342900" algn="just">
              <a:lnSpc>
                <a:spcPct val="100000"/>
              </a:lnSpc>
              <a:spcBef>
                <a:spcPts val="600"/>
              </a:spcBef>
              <a:buFont typeface="Arial" panose="020B0604020202020204" pitchFamily="34" charset="0"/>
              <a:buChar char="•"/>
            </a:pPr>
            <a:r>
              <a:rPr lang="en-US" sz="2400" dirty="0"/>
              <a:t>Missile program since 2016 – missile complex </a:t>
            </a:r>
            <a:r>
              <a:rPr lang="uk-UA" sz="2400" dirty="0"/>
              <a:t>«</a:t>
            </a:r>
            <a:r>
              <a:rPr lang="en-US" sz="2400" dirty="0" err="1"/>
              <a:t>Vilkha</a:t>
            </a:r>
            <a:r>
              <a:rPr lang="uk-UA" sz="2400" dirty="0"/>
              <a:t>»</a:t>
            </a:r>
            <a:r>
              <a:rPr lang="en-US" sz="2400" dirty="0"/>
              <a:t>, cruise missile </a:t>
            </a:r>
            <a:r>
              <a:rPr lang="uk-UA" sz="2400" dirty="0"/>
              <a:t>«</a:t>
            </a:r>
            <a:r>
              <a:rPr lang="en-US" sz="2400" dirty="0"/>
              <a:t>Neptune</a:t>
            </a:r>
            <a:r>
              <a:rPr lang="uk-UA" sz="2400" dirty="0"/>
              <a:t>».</a:t>
            </a:r>
          </a:p>
          <a:p>
            <a:pPr marL="342900" indent="-342900" algn="just">
              <a:lnSpc>
                <a:spcPct val="100000"/>
              </a:lnSpc>
              <a:spcBef>
                <a:spcPts val="600"/>
              </a:spcBef>
              <a:buFont typeface="Arial" panose="020B0604020202020204" pitchFamily="34" charset="0"/>
              <a:buChar char="•"/>
            </a:pPr>
            <a:r>
              <a:rPr lang="en-US" sz="2400" dirty="0"/>
              <a:t>Establishment and development of Special Operations Forces are the separate branch of Armed Forces. </a:t>
            </a:r>
          </a:p>
          <a:p>
            <a:pPr marL="342900" indent="-342900" algn="just">
              <a:lnSpc>
                <a:spcPct val="100000"/>
              </a:lnSpc>
              <a:spcBef>
                <a:spcPts val="600"/>
              </a:spcBef>
              <a:buFont typeface="Arial" panose="020B0604020202020204" pitchFamily="34" charset="0"/>
              <a:buChar char="•"/>
            </a:pPr>
            <a:r>
              <a:rPr lang="en-US" sz="2400" dirty="0"/>
              <a:t>Development of new improved modifications of MiG-29 and Su-27 fighters – MiG-29MU2 and SU-</a:t>
            </a:r>
            <a:r>
              <a:rPr lang="uk-UA" sz="2400" dirty="0"/>
              <a:t>27-</a:t>
            </a:r>
            <a:r>
              <a:rPr lang="en-US" sz="2400" dirty="0"/>
              <a:t>2M. </a:t>
            </a:r>
          </a:p>
          <a:p>
            <a:pPr marL="342900" indent="-342900" algn="just">
              <a:lnSpc>
                <a:spcPct val="100000"/>
              </a:lnSpc>
              <a:spcBef>
                <a:spcPts val="600"/>
              </a:spcBef>
              <a:buFont typeface="Arial" panose="020B0604020202020204" pitchFamily="34" charset="0"/>
              <a:buChar char="•"/>
            </a:pPr>
            <a:r>
              <a:rPr lang="en-US" sz="2400" dirty="0"/>
              <a:t>New tactical UAVs for ISR – </a:t>
            </a:r>
            <a:r>
              <a:rPr lang="uk-UA" sz="2400" dirty="0"/>
              <a:t>«</a:t>
            </a:r>
            <a:r>
              <a:rPr lang="en-US" sz="2400" dirty="0" err="1"/>
              <a:t>Furia</a:t>
            </a:r>
            <a:r>
              <a:rPr lang="uk-UA" sz="2400" dirty="0"/>
              <a:t>» (</a:t>
            </a:r>
            <a:r>
              <a:rPr lang="en-US" sz="2400" dirty="0"/>
              <a:t>models A-1C/A-1CM), </a:t>
            </a:r>
            <a:r>
              <a:rPr lang="uk-UA" sz="2400" dirty="0"/>
              <a:t>«</a:t>
            </a:r>
            <a:r>
              <a:rPr lang="en-US" sz="2400" dirty="0"/>
              <a:t>Leleka-100</a:t>
            </a:r>
            <a:r>
              <a:rPr lang="uk-UA" sz="2400" dirty="0"/>
              <a:t>»</a:t>
            </a:r>
            <a:r>
              <a:rPr lang="en-US" sz="2400" dirty="0"/>
              <a:t>, PD-1. </a:t>
            </a:r>
          </a:p>
          <a:p>
            <a:pPr marL="342900" indent="-342900" algn="just">
              <a:lnSpc>
                <a:spcPct val="100000"/>
              </a:lnSpc>
              <a:spcBef>
                <a:spcPts val="600"/>
              </a:spcBef>
              <a:buFont typeface="Arial" panose="020B0604020202020204" pitchFamily="34" charset="0"/>
              <a:buChar char="•"/>
            </a:pPr>
            <a:r>
              <a:rPr lang="en-US" sz="2400" dirty="0"/>
              <a:t>ATGMs of new generation – </a:t>
            </a:r>
            <a:r>
              <a:rPr lang="en-US" sz="2400" dirty="0" err="1"/>
              <a:t>Stugna</a:t>
            </a:r>
            <a:r>
              <a:rPr lang="en-US" sz="2400" dirty="0"/>
              <a:t>-P, </a:t>
            </a:r>
            <a:r>
              <a:rPr lang="en-US" sz="2400" dirty="0" err="1"/>
              <a:t>Korsar</a:t>
            </a:r>
            <a:r>
              <a:rPr lang="en-US" sz="2400" dirty="0"/>
              <a:t>, Barrier. Approximately 2.5 thousand of missiles for those complexes were produced in 2018. </a:t>
            </a:r>
          </a:p>
          <a:p>
            <a:pPr marL="342900" indent="-342900" algn="just">
              <a:lnSpc>
                <a:spcPct val="100000"/>
              </a:lnSpc>
              <a:spcBef>
                <a:spcPts val="600"/>
              </a:spcBef>
              <a:buFont typeface="Arial" panose="020B0604020202020204" pitchFamily="34" charset="0"/>
              <a:buChar char="•"/>
            </a:pPr>
            <a:r>
              <a:rPr lang="en-US" sz="2400" dirty="0"/>
              <a:t>Some elements of C4ISR system are introduced like complexes Delta, </a:t>
            </a:r>
            <a:r>
              <a:rPr lang="en-US" sz="2400" dirty="0" err="1"/>
              <a:t>Oreanda</a:t>
            </a:r>
            <a:r>
              <a:rPr lang="uk-UA" sz="2400" dirty="0"/>
              <a:t>. </a:t>
            </a:r>
          </a:p>
          <a:p>
            <a:pPr marL="342900" indent="-342900" algn="just">
              <a:lnSpc>
                <a:spcPct val="100000"/>
              </a:lnSpc>
              <a:spcBef>
                <a:spcPts val="600"/>
              </a:spcBef>
              <a:buFont typeface="Arial" panose="020B0604020202020204" pitchFamily="34" charset="0"/>
              <a:buChar char="•"/>
            </a:pPr>
            <a:r>
              <a:rPr lang="en-US" sz="2400" dirty="0"/>
              <a:t>State program 2017-21 for new ammunitions and special chemistry – production of 152/155 mm shells and shells for MRLS. </a:t>
            </a:r>
          </a:p>
          <a:p>
            <a:pPr marL="342900" indent="-342900" algn="just">
              <a:lnSpc>
                <a:spcPct val="100000"/>
              </a:lnSpc>
              <a:spcBef>
                <a:spcPts val="600"/>
              </a:spcBef>
              <a:buFont typeface="Arial" panose="020B0604020202020204" pitchFamily="34" charset="0"/>
              <a:buChar char="•"/>
            </a:pPr>
            <a:endParaRPr lang="en-US" sz="2400" dirty="0"/>
          </a:p>
          <a:p>
            <a:pPr marL="342900" indent="-342900" algn="just">
              <a:lnSpc>
                <a:spcPct val="100000"/>
              </a:lnSpc>
              <a:spcBef>
                <a:spcPts val="600"/>
              </a:spcBef>
              <a:buFont typeface="Arial" panose="020B0604020202020204" pitchFamily="34" charset="0"/>
              <a:buChar char="•"/>
            </a:pPr>
            <a:endParaRPr lang="en-US" sz="2500" dirty="0"/>
          </a:p>
        </p:txBody>
      </p:sp>
      <p:pic>
        <p:nvPicPr>
          <p:cNvPr id="8" name="Объект 3" descr="вапр.png"/>
          <p:cNvPicPr>
            <a:picLocks noChangeAspect="1"/>
          </p:cNvPicPr>
          <p:nvPr/>
        </p:nvPicPr>
        <p:blipFill>
          <a:blip r:embed="rId2"/>
          <a:srcRect l="8212" t="1941" r="9179" b="20481"/>
          <a:stretch>
            <a:fillRect/>
          </a:stretch>
        </p:blipFill>
        <p:spPr>
          <a:xfrm>
            <a:off x="5258997" y="5741988"/>
            <a:ext cx="1674006" cy="1116012"/>
          </a:xfrm>
          <a:prstGeom prst="rect">
            <a:avLst/>
          </a:prstGeom>
        </p:spPr>
      </p:pic>
    </p:spTree>
    <p:extLst>
      <p:ext uri="{BB962C8B-B14F-4D97-AF65-F5344CB8AC3E}">
        <p14:creationId xmlns:p14="http://schemas.microsoft.com/office/powerpoint/2010/main" val="19156275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47347" y="358775"/>
            <a:ext cx="10727202" cy="710370"/>
          </a:xfrm>
        </p:spPr>
        <p:txBody>
          <a:bodyPr>
            <a:noAutofit/>
          </a:bodyPr>
          <a:lstStyle/>
          <a:p>
            <a:pPr algn="ctr"/>
            <a:r>
              <a:rPr lang="en-US" sz="3600" b="1" dirty="0"/>
              <a:t>Incremental qualitative development</a:t>
            </a:r>
            <a:endParaRPr lang="uk-UA" sz="3600" b="1" dirty="0"/>
          </a:p>
        </p:txBody>
      </p:sp>
      <p:sp>
        <p:nvSpPr>
          <p:cNvPr id="3" name="Текст 2"/>
          <p:cNvSpPr>
            <a:spLocks noGrp="1"/>
          </p:cNvSpPr>
          <p:nvPr>
            <p:ph type="body" sz="half" idx="2"/>
          </p:nvPr>
        </p:nvSpPr>
        <p:spPr>
          <a:xfrm>
            <a:off x="747347" y="1178168"/>
            <a:ext cx="10717822" cy="4322299"/>
          </a:xfrm>
        </p:spPr>
        <p:txBody>
          <a:bodyPr>
            <a:noAutofit/>
          </a:bodyPr>
          <a:lstStyle/>
          <a:p>
            <a:pPr marL="342900" indent="-342900" algn="just">
              <a:lnSpc>
                <a:spcPct val="100000"/>
              </a:lnSpc>
              <a:spcBef>
                <a:spcPts val="600"/>
              </a:spcBef>
              <a:buFont typeface="Arial" panose="020B0604020202020204" pitchFamily="34" charset="0"/>
              <a:buChar char="•"/>
            </a:pPr>
            <a:r>
              <a:rPr lang="en-US" sz="2600" dirty="0"/>
              <a:t>New systems of tactical level communications equipment – Motorola, Harris Falcone, </a:t>
            </a:r>
            <a:r>
              <a:rPr lang="en-US" sz="2600" dirty="0" err="1"/>
              <a:t>Aselsan</a:t>
            </a:r>
            <a:r>
              <a:rPr lang="en-US" sz="2600" dirty="0"/>
              <a:t> radio stations. Till 2020 all brigades will have </a:t>
            </a:r>
            <a:r>
              <a:rPr lang="en-US" sz="2600" dirty="0" err="1"/>
              <a:t>Aselsan</a:t>
            </a:r>
            <a:r>
              <a:rPr lang="en-US" sz="2600" dirty="0"/>
              <a:t> and Harris Falcone radio stations. </a:t>
            </a:r>
            <a:endParaRPr lang="uk-UA" sz="2600" dirty="0"/>
          </a:p>
          <a:p>
            <a:pPr marL="342900" indent="-342900" algn="just">
              <a:lnSpc>
                <a:spcPct val="100000"/>
              </a:lnSpc>
              <a:spcBef>
                <a:spcPts val="600"/>
              </a:spcBef>
              <a:buFont typeface="Arial" panose="020B0604020202020204" pitchFamily="34" charset="0"/>
              <a:buChar char="•"/>
            </a:pPr>
            <a:r>
              <a:rPr lang="en-US" sz="2600" dirty="0"/>
              <a:t>EW complexes – </a:t>
            </a:r>
            <a:r>
              <a:rPr lang="en-US" sz="2600" dirty="0" err="1"/>
              <a:t>Anclav</a:t>
            </a:r>
            <a:r>
              <a:rPr lang="en-US" sz="2600" dirty="0"/>
              <a:t>, Nota, </a:t>
            </a:r>
            <a:r>
              <a:rPr lang="en-US" sz="2600" dirty="0" err="1"/>
              <a:t>Bukovel</a:t>
            </a:r>
            <a:r>
              <a:rPr lang="en-US" sz="2600" dirty="0"/>
              <a:t>, R-330UM </a:t>
            </a:r>
            <a:r>
              <a:rPr lang="en-US" sz="2600" dirty="0" err="1"/>
              <a:t>Mandat</a:t>
            </a:r>
            <a:r>
              <a:rPr lang="en-US" sz="2600" dirty="0"/>
              <a:t>.</a:t>
            </a:r>
            <a:endParaRPr lang="uk-UA" sz="2600" dirty="0"/>
          </a:p>
          <a:p>
            <a:pPr marL="342900" indent="-342900" algn="just">
              <a:lnSpc>
                <a:spcPct val="100000"/>
              </a:lnSpc>
              <a:spcBef>
                <a:spcPts val="600"/>
              </a:spcBef>
              <a:buFont typeface="Arial" panose="020B0604020202020204" pitchFamily="34" charset="0"/>
              <a:buChar char="•"/>
            </a:pPr>
            <a:r>
              <a:rPr lang="en-US" sz="2600" dirty="0"/>
              <a:t>Approximately 50 radars of different types transferred to Air Forces – among them </a:t>
            </a:r>
            <a:r>
              <a:rPr lang="uk-UA" sz="2600" dirty="0"/>
              <a:t>79</a:t>
            </a:r>
            <a:r>
              <a:rPr lang="en-US" sz="2600" dirty="0"/>
              <a:t>K6, 36D6 and</a:t>
            </a:r>
            <a:r>
              <a:rPr lang="ru-RU" sz="2600" dirty="0"/>
              <a:t> </a:t>
            </a:r>
            <a:r>
              <a:rPr lang="en-US" sz="2600" dirty="0"/>
              <a:t>MP</a:t>
            </a:r>
            <a:r>
              <a:rPr lang="uk-UA" sz="2600" dirty="0"/>
              <a:t>-18</a:t>
            </a:r>
            <a:r>
              <a:rPr lang="en-US" sz="2600" dirty="0"/>
              <a:t> </a:t>
            </a:r>
          </a:p>
          <a:p>
            <a:pPr marL="342900" indent="-342900" algn="just">
              <a:lnSpc>
                <a:spcPct val="100000"/>
              </a:lnSpc>
              <a:spcBef>
                <a:spcPts val="600"/>
              </a:spcBef>
              <a:buFont typeface="Arial" panose="020B0604020202020204" pitchFamily="34" charset="0"/>
              <a:buChar char="•"/>
            </a:pPr>
            <a:r>
              <a:rPr lang="en-US" sz="2600" dirty="0"/>
              <a:t>In 2017-18 100 MBTs T-64BV were modernized to the level T-64BV Mod 2017. Modernized tanks of Mod 2017 are comparable with Russian T-72B3 MBT. </a:t>
            </a:r>
            <a:endParaRPr lang="uk-UA" sz="2600" dirty="0"/>
          </a:p>
          <a:p>
            <a:pPr marL="342900" indent="-342900" algn="just">
              <a:lnSpc>
                <a:spcPct val="100000"/>
              </a:lnSpc>
              <a:spcBef>
                <a:spcPts val="600"/>
              </a:spcBef>
              <a:buFont typeface="Arial" panose="020B0604020202020204" pitchFamily="34" charset="0"/>
              <a:buChar char="•"/>
            </a:pPr>
            <a:r>
              <a:rPr lang="en-US" sz="2600" dirty="0"/>
              <a:t>New system of tactical medical assistance. </a:t>
            </a:r>
            <a:endParaRPr lang="uk-UA" sz="2600" dirty="0"/>
          </a:p>
          <a:p>
            <a:pPr marL="342900" indent="-342900">
              <a:lnSpc>
                <a:spcPct val="100000"/>
              </a:lnSpc>
              <a:spcBef>
                <a:spcPts val="600"/>
              </a:spcBef>
              <a:buFont typeface="Arial" panose="020B0604020202020204" pitchFamily="34" charset="0"/>
              <a:buChar char="•"/>
            </a:pPr>
            <a:endParaRPr lang="uk-UA" sz="2000" dirty="0"/>
          </a:p>
        </p:txBody>
      </p:sp>
      <p:pic>
        <p:nvPicPr>
          <p:cNvPr id="8" name="Объект 3" descr="вапр.png"/>
          <p:cNvPicPr>
            <a:picLocks noChangeAspect="1"/>
          </p:cNvPicPr>
          <p:nvPr/>
        </p:nvPicPr>
        <p:blipFill>
          <a:blip r:embed="rId2"/>
          <a:srcRect l="8212" t="1941" r="9179" b="20481"/>
          <a:stretch>
            <a:fillRect/>
          </a:stretch>
        </p:blipFill>
        <p:spPr>
          <a:xfrm>
            <a:off x="5258997" y="5383213"/>
            <a:ext cx="1674006" cy="1116012"/>
          </a:xfrm>
          <a:prstGeom prst="rect">
            <a:avLst/>
          </a:prstGeom>
        </p:spPr>
      </p:pic>
    </p:spTree>
    <p:extLst>
      <p:ext uri="{BB962C8B-B14F-4D97-AF65-F5344CB8AC3E}">
        <p14:creationId xmlns:p14="http://schemas.microsoft.com/office/powerpoint/2010/main" val="32052930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62157"/>
            <a:ext cx="10555043" cy="725634"/>
          </a:xfrm>
        </p:spPr>
        <p:txBody>
          <a:bodyPr>
            <a:noAutofit/>
          </a:bodyPr>
          <a:lstStyle/>
          <a:p>
            <a:pPr algn="ctr"/>
            <a:r>
              <a:rPr lang="en-US" sz="3600" b="1" dirty="0"/>
              <a:t>Future prospects – major dilemmas </a:t>
            </a:r>
            <a:endParaRPr lang="uk-UA" sz="3600" b="1" dirty="0"/>
          </a:p>
        </p:txBody>
      </p:sp>
      <p:sp>
        <p:nvSpPr>
          <p:cNvPr id="3" name="Текст 2"/>
          <p:cNvSpPr>
            <a:spLocks noGrp="1"/>
          </p:cNvSpPr>
          <p:nvPr>
            <p:ph type="body" sz="half" idx="2"/>
          </p:nvPr>
        </p:nvSpPr>
        <p:spPr>
          <a:xfrm>
            <a:off x="747347" y="787790"/>
            <a:ext cx="10717822" cy="5078438"/>
          </a:xfrm>
        </p:spPr>
        <p:txBody>
          <a:bodyPr>
            <a:noAutofit/>
          </a:bodyPr>
          <a:lstStyle/>
          <a:p>
            <a:pPr marL="457200" indent="-457200" algn="just">
              <a:lnSpc>
                <a:spcPct val="100000"/>
              </a:lnSpc>
              <a:spcBef>
                <a:spcPts val="600"/>
              </a:spcBef>
              <a:buFont typeface="+mj-lt"/>
              <a:buAutoNum type="arabicPeriod"/>
            </a:pPr>
            <a:r>
              <a:rPr lang="en-US" sz="2100" dirty="0"/>
              <a:t>UAF will reach its post-soviet peak of strength in the next couple of years. But it will last only till 2025-30 as sophisticated soviet equipment (SAMs, fighters) are to be retired.</a:t>
            </a:r>
          </a:p>
          <a:p>
            <a:pPr marL="457200" indent="-457200" algn="just">
              <a:lnSpc>
                <a:spcPct val="100000"/>
              </a:lnSpc>
              <a:spcBef>
                <a:spcPts val="600"/>
              </a:spcBef>
              <a:buFont typeface="+mj-lt"/>
              <a:buAutoNum type="arabicPeriod"/>
            </a:pPr>
            <a:r>
              <a:rPr lang="en-US" sz="2100" dirty="0"/>
              <a:t>Process of meaningful rearmament of UAF in 2020-20 will cost at least 23-25 billion of dollars. Current level  of defense spending of 3.5 billion dollars is not enough. It’s barely enough for the maintenance of Soviet legacy systems and partial qualitative development. </a:t>
            </a:r>
          </a:p>
          <a:p>
            <a:pPr marL="457200" indent="-457200" algn="just">
              <a:lnSpc>
                <a:spcPct val="100000"/>
              </a:lnSpc>
              <a:spcBef>
                <a:spcPts val="600"/>
              </a:spcBef>
              <a:buFont typeface="+mj-lt"/>
              <a:buAutoNum type="arabicPeriod"/>
            </a:pPr>
            <a:r>
              <a:rPr lang="en-US" sz="2100" dirty="0"/>
              <a:t>System of operational reserve (200K people with war-time experience) looks better on paper then in hypothetic all-out war scenario. </a:t>
            </a:r>
          </a:p>
          <a:p>
            <a:pPr marL="457200" indent="-457200" algn="just">
              <a:lnSpc>
                <a:spcPct val="100000"/>
              </a:lnSpc>
              <a:spcBef>
                <a:spcPts val="600"/>
              </a:spcBef>
              <a:buFont typeface="+mj-lt"/>
              <a:buAutoNum type="arabicPeriod"/>
            </a:pPr>
            <a:r>
              <a:rPr lang="en-US" sz="2100" dirty="0"/>
              <a:t>Since 2014 16 new brigades were created –  Land Forces (10 brigades), Air-Assault Forces (3 brigades), Marine Forces (3 brigades). Not all of them</a:t>
            </a:r>
            <a:r>
              <a:rPr lang="uk-UA" sz="2100" dirty="0"/>
              <a:t> </a:t>
            </a:r>
            <a:r>
              <a:rPr lang="en-US" sz="2100" dirty="0"/>
              <a:t>have enough fire-power potential – motorized infantry brigades are very light on fire-power. Also there is shortage of personal in brigades – in some formations need in personnel is meet only on 50-60% rate. </a:t>
            </a:r>
          </a:p>
          <a:p>
            <a:pPr marL="457200" indent="-457200" algn="just">
              <a:lnSpc>
                <a:spcPct val="100000"/>
              </a:lnSpc>
              <a:spcBef>
                <a:spcPts val="600"/>
              </a:spcBef>
              <a:buFont typeface="+mj-lt"/>
              <a:buAutoNum type="arabicPeriod"/>
            </a:pPr>
            <a:r>
              <a:rPr lang="en-US" sz="2100" dirty="0"/>
              <a:t>Problem of retaining qualified personnel. Formally 168K of 204K soldiers are all-volunteers.</a:t>
            </a:r>
            <a:r>
              <a:rPr lang="uk-UA" sz="2100" dirty="0"/>
              <a:t> </a:t>
            </a:r>
            <a:r>
              <a:rPr lang="en-US" sz="2100" dirty="0"/>
              <a:t>But in 2016 – 2,6K contract soldiers left army, in 2017 – 20,1K and in 2018 – approximately 30K. </a:t>
            </a:r>
          </a:p>
          <a:p>
            <a:pPr algn="just">
              <a:lnSpc>
                <a:spcPct val="100000"/>
              </a:lnSpc>
              <a:spcBef>
                <a:spcPts val="600"/>
              </a:spcBef>
            </a:pPr>
            <a:endParaRPr lang="en-US" sz="2000" dirty="0"/>
          </a:p>
          <a:p>
            <a:pPr marL="457200" indent="-457200">
              <a:lnSpc>
                <a:spcPct val="100000"/>
              </a:lnSpc>
              <a:spcBef>
                <a:spcPts val="600"/>
              </a:spcBef>
              <a:buFont typeface="+mj-lt"/>
              <a:buAutoNum type="arabicPeriod"/>
            </a:pPr>
            <a:endParaRPr lang="en-US" sz="2000" dirty="0"/>
          </a:p>
          <a:p>
            <a:pPr marL="457200" indent="-457200">
              <a:lnSpc>
                <a:spcPct val="100000"/>
              </a:lnSpc>
              <a:spcBef>
                <a:spcPts val="600"/>
              </a:spcBef>
              <a:buFont typeface="+mj-lt"/>
              <a:buAutoNum type="arabicPeriod"/>
            </a:pPr>
            <a:endParaRPr lang="en-US" sz="2000" dirty="0"/>
          </a:p>
          <a:p>
            <a:pPr marL="457200" indent="-457200">
              <a:lnSpc>
                <a:spcPct val="100000"/>
              </a:lnSpc>
              <a:spcBef>
                <a:spcPts val="600"/>
              </a:spcBef>
              <a:buFont typeface="+mj-lt"/>
              <a:buAutoNum type="arabicPeriod"/>
            </a:pPr>
            <a:endParaRPr lang="uk-UA" sz="2000" dirty="0"/>
          </a:p>
        </p:txBody>
      </p:sp>
      <p:pic>
        <p:nvPicPr>
          <p:cNvPr id="8" name="Объект 3" descr="вапр.png"/>
          <p:cNvPicPr>
            <a:picLocks noChangeAspect="1"/>
          </p:cNvPicPr>
          <p:nvPr/>
        </p:nvPicPr>
        <p:blipFill>
          <a:blip r:embed="rId2"/>
          <a:srcRect l="8212" t="1941" r="9179" b="20481"/>
          <a:stretch>
            <a:fillRect/>
          </a:stretch>
        </p:blipFill>
        <p:spPr>
          <a:xfrm>
            <a:off x="5258997" y="5741988"/>
            <a:ext cx="1674006" cy="1116012"/>
          </a:xfrm>
          <a:prstGeom prst="rect">
            <a:avLst/>
          </a:prstGeom>
        </p:spPr>
      </p:pic>
    </p:spTree>
    <p:extLst>
      <p:ext uri="{BB962C8B-B14F-4D97-AF65-F5344CB8AC3E}">
        <p14:creationId xmlns:p14="http://schemas.microsoft.com/office/powerpoint/2010/main" val="3363204580"/>
      </p:ext>
    </p:extLst>
  </p:cSld>
  <p:clrMapOvr>
    <a:masterClrMapping/>
  </p:clrMapOvr>
</p:sld>
</file>

<file path=ppt/theme/theme1.xml><?xml version="1.0" encoding="utf-8"?>
<a:theme xmlns:a="http://schemas.openxmlformats.org/drawingml/2006/main" name="Тема Office">
  <a:themeElements>
    <a:clrScheme name="Офіс">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Офіс">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Офіс">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Офіс">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Офіс">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Офіс">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1822</TotalTime>
  <Words>965</Words>
  <Application>Microsoft Office PowerPoint</Application>
  <PresentationFormat>Широкий екран</PresentationFormat>
  <Paragraphs>42</Paragraphs>
  <Slides>7</Slides>
  <Notes>1</Notes>
  <HiddenSlides>0</HiddenSlides>
  <MMClips>0</MMClips>
  <ScaleCrop>false</ScaleCrop>
  <HeadingPairs>
    <vt:vector size="6" baseType="variant">
      <vt:variant>
        <vt:lpstr>Використані шрифти</vt:lpstr>
      </vt:variant>
      <vt:variant>
        <vt:i4>3</vt:i4>
      </vt:variant>
      <vt:variant>
        <vt:lpstr>Тема</vt:lpstr>
      </vt:variant>
      <vt:variant>
        <vt:i4>1</vt:i4>
      </vt:variant>
      <vt:variant>
        <vt:lpstr>Заголовки слайдів</vt:lpstr>
      </vt:variant>
      <vt:variant>
        <vt:i4>7</vt:i4>
      </vt:variant>
    </vt:vector>
  </HeadingPairs>
  <TitlesOfParts>
    <vt:vector size="11" baseType="lpstr">
      <vt:lpstr>Arial</vt:lpstr>
      <vt:lpstr>Calibri</vt:lpstr>
      <vt:lpstr>Calibri Light</vt:lpstr>
      <vt:lpstr>Тема Office</vt:lpstr>
      <vt:lpstr>Ukraine’s Armed Forces Five Years into Conflict with Russia</vt:lpstr>
      <vt:lpstr>Crisis of combat readiness of Ukrainian Armed Forces (2014)</vt:lpstr>
      <vt:lpstr>Combat readiness crisis – solutions</vt:lpstr>
      <vt:lpstr>Combat readiness crisis – solutions</vt:lpstr>
      <vt:lpstr>Incremental qualitative development</vt:lpstr>
      <vt:lpstr>Incremental qualitative development</vt:lpstr>
      <vt:lpstr>Future prospects – major dilemmas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Ukraine’s Armed Forces Five Years into Conflict with Russia</dc:title>
  <dc:creator>IWP</dc:creator>
  <cp:lastModifiedBy>IWP</cp:lastModifiedBy>
  <cp:revision>35</cp:revision>
  <dcterms:created xsi:type="dcterms:W3CDTF">2019-03-23T10:57:47Z</dcterms:created>
  <dcterms:modified xsi:type="dcterms:W3CDTF">2019-03-26T22:52:15Z</dcterms:modified>
</cp:coreProperties>
</file>