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9" r:id="rId17"/>
    <p:sldId id="280" r:id="rId18"/>
    <p:sldId id="281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32" y="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BE044-1131-4AFF-9D23-0A2828F2FFEA}" type="datetimeFigureOut">
              <a:rPr lang="en-US" smtClean="0"/>
              <a:t>12/1/2016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8878E-05C8-4A86-B783-D74993E583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416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950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5C51B16-A167-4460-8083-F3D404F70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167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5C51B16-A167-4460-8083-F3D404F70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136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5C51B16-A167-4460-8083-F3D404F70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997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5C51B16-A167-4460-8083-F3D404F70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04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5C51B16-A167-4460-8083-F3D404F70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91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5C51B16-A167-4460-8083-F3D404F70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3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5C51B16-A167-4460-8083-F3D404F70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67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5C51B16-A167-4460-8083-F3D404F70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530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5C51B16-A167-4460-8083-F3D404F70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932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5C51B16-A167-4460-8083-F3D404F70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"/>
            <a:ext cx="9144000" cy="685585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06087"/>
            <a:ext cx="7886700" cy="784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200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16646"/>
            <a:ext cx="7772400" cy="2387600"/>
          </a:xfrm>
        </p:spPr>
        <p:txBody>
          <a:bodyPr anchor="ctr">
            <a:noAutofit/>
          </a:bodyPr>
          <a:lstStyle/>
          <a:p>
            <a:r>
              <a:rPr lang="en-US" sz="4000" dirty="0">
                <a:solidFill>
                  <a:srgbClr val="0041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Opinion Trends and Implications for the Next Administration’s Foreign Policy Agenda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440938"/>
            <a:ext cx="6858000" cy="986740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0041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Conversation with Max Boot, Carroll Doherty, Mieke Eoyang, Dina Smeltz, and Dr. Trevor Thrall. </a:t>
            </a:r>
          </a:p>
          <a:p>
            <a:r>
              <a:rPr lang="en-US" sz="1800" dirty="0">
                <a:solidFill>
                  <a:srgbClr val="0041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Moderated by Dr. Kathleen Hicks.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553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708" y="861111"/>
            <a:ext cx="7242175" cy="53614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5257" y="6041591"/>
            <a:ext cx="1695450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358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97" y="778741"/>
            <a:ext cx="7667625" cy="5448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184" y="6136553"/>
            <a:ext cx="1695450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011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423" y="746846"/>
            <a:ext cx="7353300" cy="54197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348" y="5985596"/>
            <a:ext cx="1695450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50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359" y="821025"/>
            <a:ext cx="7581900" cy="54006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3584" y="6040725"/>
            <a:ext cx="1695450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25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144" y="805295"/>
            <a:ext cx="7915275" cy="5524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3657" y="6148820"/>
            <a:ext cx="1695450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47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286" y="792740"/>
            <a:ext cx="7581900" cy="5438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5256" y="6050540"/>
            <a:ext cx="1695450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08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762000"/>
            <a:ext cx="7562850" cy="5334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8930" y="6096000"/>
            <a:ext cx="1695450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667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041" y="778453"/>
            <a:ext cx="7515225" cy="54673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002" y="6042892"/>
            <a:ext cx="1695450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133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810" y="801975"/>
            <a:ext cx="7553325" cy="5438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2747" y="6032786"/>
            <a:ext cx="1695450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185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885" y="618836"/>
            <a:ext cx="4746223" cy="598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313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sf_isp_globalviews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8650" y="1419225"/>
            <a:ext cx="7886700" cy="4437063"/>
          </a:xfrm>
        </p:spPr>
      </p:pic>
    </p:spTree>
    <p:extLst>
      <p:ext uri="{BB962C8B-B14F-4D97-AF65-F5344CB8AC3E}">
        <p14:creationId xmlns:p14="http://schemas.microsoft.com/office/powerpoint/2010/main" val="368017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73" y="987235"/>
            <a:ext cx="7931639" cy="487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2261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91" y="739548"/>
            <a:ext cx="6197599" cy="569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8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467" y="932960"/>
            <a:ext cx="6707823" cy="526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674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964" y="991808"/>
            <a:ext cx="7030448" cy="520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969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83" y="1102582"/>
            <a:ext cx="7209536" cy="489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7382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72" y="1212177"/>
            <a:ext cx="8227206" cy="476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50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16" y="1016000"/>
            <a:ext cx="8652144" cy="517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71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1062180"/>
            <a:ext cx="8172130" cy="459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427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53" y="1320800"/>
            <a:ext cx="7663102" cy="431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92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1145309"/>
            <a:ext cx="8024347" cy="451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11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86" y="1108364"/>
            <a:ext cx="8336331" cy="4689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5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7" y="1071417"/>
            <a:ext cx="8270651" cy="465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580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781050"/>
            <a:ext cx="7410450" cy="5295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4275" y="5895975"/>
            <a:ext cx="1695450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186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014412"/>
            <a:ext cx="7800975" cy="48291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4274" y="5662612"/>
            <a:ext cx="1695450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35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</TotalTime>
  <Words>40</Words>
  <Application>Microsoft Office PowerPoint</Application>
  <PresentationFormat>On-screen Show (4:3)</PresentationFormat>
  <Paragraphs>3</Paragraphs>
  <Slides>26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Public Opinion Trends and Implications for the Next Administration’s Foreign Policy 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Opinion Trends and Implications for the Next Administration’s Foreign Policy Agenda</dc:title>
  <dc:creator>Andrew Metrick</dc:creator>
  <cp:lastModifiedBy>Colin McElhinny</cp:lastModifiedBy>
  <cp:revision>8</cp:revision>
  <dcterms:created xsi:type="dcterms:W3CDTF">2016-11-30T17:48:15Z</dcterms:created>
  <dcterms:modified xsi:type="dcterms:W3CDTF">2016-12-01T16:39:39Z</dcterms:modified>
</cp:coreProperties>
</file>